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79" r:id="rId10"/>
    <p:sldId id="276" r:id="rId11"/>
    <p:sldId id="265" r:id="rId12"/>
    <p:sldId id="277" r:id="rId13"/>
    <p:sldId id="278" r:id="rId14"/>
    <p:sldId id="273" r:id="rId15"/>
    <p:sldId id="281" r:id="rId16"/>
    <p:sldId id="274" r:id="rId17"/>
    <p:sldId id="275" r:id="rId18"/>
    <p:sldId id="263" r:id="rId19"/>
    <p:sldId id="266" r:id="rId20"/>
    <p:sldId id="267" r:id="rId21"/>
    <p:sldId id="268" r:id="rId22"/>
    <p:sldId id="269" r:id="rId23"/>
    <p:sldId id="280" r:id="rId24"/>
    <p:sldId id="270" r:id="rId25"/>
    <p:sldId id="271" r:id="rId26"/>
    <p:sldId id="272" r:id="rId2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6A2C5-C108-490F-BDC8-509A616DFD7A}" v="1461" dt="2020-01-15T09:41:01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ørge Nielsen" userId="456bb836966ed2f1" providerId="LiveId" clId="{61F6A2C5-C108-490F-BDC8-509A616DFD7A}"/>
    <pc:docChg chg="undo custSel mod addSld delSld modSld sldOrd">
      <pc:chgData name="Børge Nielsen" userId="456bb836966ed2f1" providerId="LiveId" clId="{61F6A2C5-C108-490F-BDC8-509A616DFD7A}" dt="2020-01-15T09:41:11.420" v="6062" actId="26606"/>
      <pc:docMkLst>
        <pc:docMk/>
      </pc:docMkLst>
      <pc:sldChg chg="addSp delSp modSp add del mod setBg setClrOvrMap delDesignElem">
        <pc:chgData name="Børge Nielsen" userId="456bb836966ed2f1" providerId="LiveId" clId="{61F6A2C5-C108-490F-BDC8-509A616DFD7A}" dt="2020-01-15T09:01:16.294" v="5993"/>
        <pc:sldMkLst>
          <pc:docMk/>
          <pc:sldMk cId="2143930617" sldId="256"/>
        </pc:sldMkLst>
        <pc:spChg chg="mod">
          <ac:chgData name="Børge Nielsen" userId="456bb836966ed2f1" providerId="LiveId" clId="{61F6A2C5-C108-490F-BDC8-509A616DFD7A}" dt="2020-01-14T17:46:11.950" v="5628" actId="26606"/>
          <ac:spMkLst>
            <pc:docMk/>
            <pc:sldMk cId="2143930617" sldId="256"/>
            <ac:spMk id="2" creationId="{00000000-0000-0000-0000-000000000000}"/>
          </ac:spMkLst>
        </pc:spChg>
        <pc:spChg chg="mod">
          <ac:chgData name="Børge Nielsen" userId="456bb836966ed2f1" providerId="LiveId" clId="{61F6A2C5-C108-490F-BDC8-509A616DFD7A}" dt="2020-01-14T17:46:11.950" v="5628" actId="26606"/>
          <ac:spMkLst>
            <pc:docMk/>
            <pc:sldMk cId="2143930617" sldId="256"/>
            <ac:spMk id="3" creationId="{00000000-0000-0000-0000-000000000000}"/>
          </ac:spMkLst>
        </pc:spChg>
        <pc:spChg chg="add">
          <ac:chgData name="Børge Nielsen" userId="456bb836966ed2f1" providerId="LiveId" clId="{61F6A2C5-C108-490F-BDC8-509A616DFD7A}" dt="2020-01-06T15:15:10.780" v="1381" actId="26606"/>
          <ac:spMkLst>
            <pc:docMk/>
            <pc:sldMk cId="2143930617" sldId="256"/>
            <ac:spMk id="5" creationId="{23962611-DFD5-4092-AAFD-559E3DFCE2C9}"/>
          </ac:spMkLst>
        </pc:spChg>
        <pc:spChg chg="add del">
          <ac:chgData name="Børge Nielsen" userId="456bb836966ed2f1" providerId="LiveId" clId="{61F6A2C5-C108-490F-BDC8-509A616DFD7A}" dt="2020-01-06T15:23:58.311" v="1466"/>
          <ac:spMkLst>
            <pc:docMk/>
            <pc:sldMk cId="2143930617" sldId="256"/>
            <ac:spMk id="7" creationId="{25168E7B-6D42-4B3A-B7A1-17D4C49EC903}"/>
          </ac:spMkLst>
        </pc:spChg>
        <pc:spChg chg="add del">
          <ac:chgData name="Børge Nielsen" userId="456bb836966ed2f1" providerId="LiveId" clId="{61F6A2C5-C108-490F-BDC8-509A616DFD7A}" dt="2020-01-06T15:14:39.058" v="1377"/>
          <ac:spMkLst>
            <pc:docMk/>
            <pc:sldMk cId="2143930617" sldId="256"/>
            <ac:spMk id="8" creationId="{23962611-DFD5-4092-AAFD-559E3DFCE2C9}"/>
          </ac:spMkLst>
        </pc:spChg>
        <pc:spChg chg="add del">
          <ac:chgData name="Børge Nielsen" userId="456bb836966ed2f1" providerId="LiveId" clId="{61F6A2C5-C108-490F-BDC8-509A616DFD7A}" dt="2020-01-06T15:53:07.850" v="1756"/>
          <ac:spMkLst>
            <pc:docMk/>
            <pc:sldMk cId="2143930617" sldId="256"/>
            <ac:spMk id="11" creationId="{25168E7B-6D42-4B3A-B7A1-17D4C49EC903}"/>
          </ac:spMkLst>
        </pc:spChg>
        <pc:spChg chg="add del">
          <ac:chgData name="Børge Nielsen" userId="456bb836966ed2f1" providerId="LiveId" clId="{61F6A2C5-C108-490F-BDC8-509A616DFD7A}" dt="2020-01-06T16:04:49.942" v="1914"/>
          <ac:spMkLst>
            <pc:docMk/>
            <pc:sldMk cId="2143930617" sldId="256"/>
            <ac:spMk id="13" creationId="{23962611-DFD5-4092-AAFD-559E3DFCE2C9}"/>
          </ac:spMkLst>
        </pc:spChg>
        <pc:spChg chg="add del">
          <ac:chgData name="Børge Nielsen" userId="456bb836966ed2f1" providerId="LiveId" clId="{61F6A2C5-C108-490F-BDC8-509A616DFD7A}" dt="2020-01-07T13:31:55.782" v="4662"/>
          <ac:spMkLst>
            <pc:docMk/>
            <pc:sldMk cId="2143930617" sldId="256"/>
            <ac:spMk id="15" creationId="{23962611-DFD5-4092-AAFD-559E3DFCE2C9}"/>
          </ac:spMkLst>
        </pc:spChg>
        <pc:spChg chg="add del">
          <ac:chgData name="Børge Nielsen" userId="456bb836966ed2f1" providerId="LiveId" clId="{61F6A2C5-C108-490F-BDC8-509A616DFD7A}" dt="2020-01-07T13:47:32.064" v="5012"/>
          <ac:spMkLst>
            <pc:docMk/>
            <pc:sldMk cId="2143930617" sldId="256"/>
            <ac:spMk id="17" creationId="{23962611-DFD5-4092-AAFD-559E3DFCE2C9}"/>
          </ac:spMkLst>
        </pc:spChg>
        <pc:spChg chg="add del">
          <ac:chgData name="Børge Nielsen" userId="456bb836966ed2f1" providerId="LiveId" clId="{61F6A2C5-C108-490F-BDC8-509A616DFD7A}" dt="2020-01-09T16:57:26.856" v="5040"/>
          <ac:spMkLst>
            <pc:docMk/>
            <pc:sldMk cId="2143930617" sldId="256"/>
            <ac:spMk id="19" creationId="{23962611-DFD5-4092-AAFD-559E3DFCE2C9}"/>
          </ac:spMkLst>
        </pc:spChg>
        <pc:spChg chg="add del">
          <ac:chgData name="Børge Nielsen" userId="456bb836966ed2f1" providerId="LiveId" clId="{61F6A2C5-C108-490F-BDC8-509A616DFD7A}" dt="2020-01-14T17:46:11.950" v="5628" actId="26606"/>
          <ac:spMkLst>
            <pc:docMk/>
            <pc:sldMk cId="2143930617" sldId="256"/>
            <ac:spMk id="21" creationId="{23962611-DFD5-4092-AAFD-559E3DFCE2C9}"/>
          </ac:spMkLst>
        </pc:spChg>
        <pc:spChg chg="add del">
          <ac:chgData name="Børge Nielsen" userId="456bb836966ed2f1" providerId="LiveId" clId="{61F6A2C5-C108-490F-BDC8-509A616DFD7A}" dt="2020-01-14T17:46:11.915" v="5627" actId="26606"/>
          <ac:spMkLst>
            <pc:docMk/>
            <pc:sldMk cId="2143930617" sldId="256"/>
            <ac:spMk id="27" creationId="{B91DC64C-88DE-4204-8BC8-E1B86FEBB252}"/>
          </ac:spMkLst>
        </pc:spChg>
        <pc:spChg chg="add del">
          <ac:chgData name="Børge Nielsen" userId="456bb836966ed2f1" providerId="LiveId" clId="{61F6A2C5-C108-490F-BDC8-509A616DFD7A}" dt="2020-01-14T17:46:11.915" v="5627" actId="26606"/>
          <ac:spMkLst>
            <pc:docMk/>
            <pc:sldMk cId="2143930617" sldId="256"/>
            <ac:spMk id="29" creationId="{2CF7CF5F-D747-47B3-80B1-8392750446C6}"/>
          </ac:spMkLst>
        </pc:spChg>
        <pc:spChg chg="add del">
          <ac:chgData name="Børge Nielsen" userId="456bb836966ed2f1" providerId="LiveId" clId="{61F6A2C5-C108-490F-BDC8-509A616DFD7A}" dt="2020-01-14T17:46:11.915" v="5627" actId="26606"/>
          <ac:spMkLst>
            <pc:docMk/>
            <pc:sldMk cId="2143930617" sldId="256"/>
            <ac:spMk id="31" creationId="{820B6604-1FF9-43F5-AC47-3D41CB2F563B}"/>
          </ac:spMkLst>
        </pc:spChg>
        <pc:spChg chg="add del">
          <ac:chgData name="Børge Nielsen" userId="456bb836966ed2f1" providerId="LiveId" clId="{61F6A2C5-C108-490F-BDC8-509A616DFD7A}" dt="2020-01-14T17:46:11.915" v="5627" actId="26606"/>
          <ac:spMkLst>
            <pc:docMk/>
            <pc:sldMk cId="2143930617" sldId="256"/>
            <ac:spMk id="33" creationId="{5912B5B1-BC40-4CD1-8541-549C583431ED}"/>
          </ac:spMkLst>
        </pc:spChg>
        <pc:spChg chg="add del">
          <ac:chgData name="Børge Nielsen" userId="456bb836966ed2f1" providerId="LiveId" clId="{61F6A2C5-C108-490F-BDC8-509A616DFD7A}" dt="2020-01-14T17:46:11.915" v="5627" actId="26606"/>
          <ac:spMkLst>
            <pc:docMk/>
            <pc:sldMk cId="2143930617" sldId="256"/>
            <ac:spMk id="35" creationId="{CE1108CD-786E-4304-9504-9C5AD64829D2}"/>
          </ac:spMkLst>
        </pc:spChg>
        <pc:spChg chg="add del">
          <ac:chgData name="Børge Nielsen" userId="456bb836966ed2f1" providerId="LiveId" clId="{61F6A2C5-C108-490F-BDC8-509A616DFD7A}" dt="2020-01-14T17:46:11.915" v="5627" actId="26606"/>
          <ac:spMkLst>
            <pc:docMk/>
            <pc:sldMk cId="2143930617" sldId="256"/>
            <ac:spMk id="37" creationId="{E252BF65-A104-4DD3-8D54-285294DCC0C7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2143930617" sldId="256"/>
            <ac:spMk id="39" creationId="{1DB7C82F-AB7E-4F0C-B829-FA1B9C415180}"/>
          </ac:spMkLst>
        </pc:spChg>
        <pc:graphicFrameChg chg="add del mod">
          <ac:chgData name="Børge Nielsen" userId="456bb836966ed2f1" providerId="LiveId" clId="{61F6A2C5-C108-490F-BDC8-509A616DFD7A}" dt="2020-01-14T17:44:51.835" v="5622"/>
          <ac:graphicFrameMkLst>
            <pc:docMk/>
            <pc:sldMk cId="2143930617" sldId="256"/>
            <ac:graphicFrameMk id="4" creationId="{235E5848-D6CB-4219-9A28-0873BA355181}"/>
          </ac:graphicFrameMkLst>
        </pc:graphicFrameChg>
        <pc:graphicFrameChg chg="add del mod">
          <ac:chgData name="Børge Nielsen" userId="456bb836966ed2f1" providerId="LiveId" clId="{61F6A2C5-C108-490F-BDC8-509A616DFD7A}" dt="2020-01-14T17:45:03.355" v="5624"/>
          <ac:graphicFrameMkLst>
            <pc:docMk/>
            <pc:sldMk cId="2143930617" sldId="256"/>
            <ac:graphicFrameMk id="5" creationId="{1BD6167B-D502-4AEC-9597-03A7B2372460}"/>
          </ac:graphicFrameMkLst>
        </pc:graphicFrameChg>
        <pc:picChg chg="add">
          <ac:chgData name="Børge Nielsen" userId="456bb836966ed2f1" providerId="LiveId" clId="{61F6A2C5-C108-490F-BDC8-509A616DFD7A}" dt="2020-01-06T15:15:10.780" v="1381" actId="26606"/>
          <ac:picMkLst>
            <pc:docMk/>
            <pc:sldMk cId="2143930617" sldId="256"/>
            <ac:picMk id="6" creationId="{2270F1FA-0425-408F-9861-80BF5AFB276D}"/>
          </ac:picMkLst>
        </pc:picChg>
        <pc:picChg chg="add mod ord">
          <ac:chgData name="Børge Nielsen" userId="456bb836966ed2f1" providerId="LiveId" clId="{61F6A2C5-C108-490F-BDC8-509A616DFD7A}" dt="2020-01-14T17:46:11.950" v="5628" actId="26606"/>
          <ac:picMkLst>
            <pc:docMk/>
            <pc:sldMk cId="2143930617" sldId="256"/>
            <ac:picMk id="7" creationId="{24D0ED6A-B3CD-47CC-89E3-C415F0A284F5}"/>
          </ac:picMkLst>
        </pc:picChg>
        <pc:picChg chg="add del">
          <ac:chgData name="Børge Nielsen" userId="456bb836966ed2f1" providerId="LiveId" clId="{61F6A2C5-C108-490F-BDC8-509A616DFD7A}" dt="2020-01-06T15:23:58.311" v="1466"/>
          <ac:picMkLst>
            <pc:docMk/>
            <pc:sldMk cId="2143930617" sldId="256"/>
            <ac:picMk id="9" creationId="{98A030C2-9F23-4593-9F99-7B73C232A4C9}"/>
          </ac:picMkLst>
        </pc:picChg>
        <pc:picChg chg="add del">
          <ac:chgData name="Børge Nielsen" userId="456bb836966ed2f1" providerId="LiveId" clId="{61F6A2C5-C108-490F-BDC8-509A616DFD7A}" dt="2020-01-06T15:14:39.058" v="1377"/>
          <ac:picMkLst>
            <pc:docMk/>
            <pc:sldMk cId="2143930617" sldId="256"/>
            <ac:picMk id="10" creationId="{2270F1FA-0425-408F-9861-80BF5AFB276D}"/>
          </ac:picMkLst>
        </pc:picChg>
        <pc:picChg chg="add del">
          <ac:chgData name="Børge Nielsen" userId="456bb836966ed2f1" providerId="LiveId" clId="{61F6A2C5-C108-490F-BDC8-509A616DFD7A}" dt="2020-01-06T15:53:07.850" v="1756"/>
          <ac:picMkLst>
            <pc:docMk/>
            <pc:sldMk cId="2143930617" sldId="256"/>
            <ac:picMk id="12" creationId="{98A030C2-9F23-4593-9F99-7B73C232A4C9}"/>
          </ac:picMkLst>
        </pc:picChg>
        <pc:picChg chg="add del">
          <ac:chgData name="Børge Nielsen" userId="456bb836966ed2f1" providerId="LiveId" clId="{61F6A2C5-C108-490F-BDC8-509A616DFD7A}" dt="2020-01-06T16:04:49.942" v="1914"/>
          <ac:picMkLst>
            <pc:docMk/>
            <pc:sldMk cId="2143930617" sldId="256"/>
            <ac:picMk id="14" creationId="{2270F1FA-0425-408F-9861-80BF5AFB276D}"/>
          </ac:picMkLst>
        </pc:picChg>
        <pc:picChg chg="add del">
          <ac:chgData name="Børge Nielsen" userId="456bb836966ed2f1" providerId="LiveId" clId="{61F6A2C5-C108-490F-BDC8-509A616DFD7A}" dt="2020-01-07T13:31:55.782" v="4662"/>
          <ac:picMkLst>
            <pc:docMk/>
            <pc:sldMk cId="2143930617" sldId="256"/>
            <ac:picMk id="16" creationId="{2270F1FA-0425-408F-9861-80BF5AFB276D}"/>
          </ac:picMkLst>
        </pc:picChg>
        <pc:picChg chg="add del">
          <ac:chgData name="Børge Nielsen" userId="456bb836966ed2f1" providerId="LiveId" clId="{61F6A2C5-C108-490F-BDC8-509A616DFD7A}" dt="2020-01-07T13:47:32.064" v="5012"/>
          <ac:picMkLst>
            <pc:docMk/>
            <pc:sldMk cId="2143930617" sldId="256"/>
            <ac:picMk id="18" creationId="{2270F1FA-0425-408F-9861-80BF5AFB276D}"/>
          </ac:picMkLst>
        </pc:picChg>
        <pc:picChg chg="add del">
          <ac:chgData name="Børge Nielsen" userId="456bb836966ed2f1" providerId="LiveId" clId="{61F6A2C5-C108-490F-BDC8-509A616DFD7A}" dt="2020-01-09T16:57:26.856" v="5040"/>
          <ac:picMkLst>
            <pc:docMk/>
            <pc:sldMk cId="2143930617" sldId="256"/>
            <ac:picMk id="20" creationId="{2270F1FA-0425-408F-9861-80BF5AFB276D}"/>
          </ac:picMkLst>
        </pc:picChg>
        <pc:picChg chg="add del">
          <ac:chgData name="Børge Nielsen" userId="456bb836966ed2f1" providerId="LiveId" clId="{61F6A2C5-C108-490F-BDC8-509A616DFD7A}" dt="2020-01-14T17:46:11.950" v="5628" actId="26606"/>
          <ac:picMkLst>
            <pc:docMk/>
            <pc:sldMk cId="2143930617" sldId="256"/>
            <ac:picMk id="22" creationId="{2270F1FA-0425-408F-9861-80BF5AFB276D}"/>
          </ac:picMkLst>
        </pc:picChg>
      </pc:sldChg>
      <pc:sldChg chg="addSp delSp modSp add mod setBg delDesignElem">
        <pc:chgData name="Børge Nielsen" userId="456bb836966ed2f1" providerId="LiveId" clId="{61F6A2C5-C108-490F-BDC8-509A616DFD7A}" dt="2020-01-15T09:06:32.470" v="6008" actId="26606"/>
        <pc:sldMkLst>
          <pc:docMk/>
          <pc:sldMk cId="1749188445" sldId="257"/>
        </pc:sldMkLst>
        <pc:spChg chg="mod">
          <ac:chgData name="Børge Nielsen" userId="456bb836966ed2f1" providerId="LiveId" clId="{61F6A2C5-C108-490F-BDC8-509A616DFD7A}" dt="2020-01-09T17:04:19.071" v="5070" actId="26606"/>
          <ac:spMkLst>
            <pc:docMk/>
            <pc:sldMk cId="1749188445" sldId="257"/>
            <ac:spMk id="2" creationId="{35CE6637-6B8A-477D-AAB5-5B4B21F142D4}"/>
          </ac:spMkLst>
        </pc:spChg>
        <pc:spChg chg="mod">
          <ac:chgData name="Børge Nielsen" userId="456bb836966ed2f1" providerId="LiveId" clId="{61F6A2C5-C108-490F-BDC8-509A616DFD7A}" dt="2020-01-09T17:04:19.071" v="5070" actId="26606"/>
          <ac:spMkLst>
            <pc:docMk/>
            <pc:sldMk cId="1749188445" sldId="257"/>
            <ac:spMk id="3" creationId="{AD4669D4-7D0F-472F-9B46-F304A0372E41}"/>
          </ac:spMkLst>
        </pc:spChg>
        <pc:spChg chg="add del">
          <ac:chgData name="Børge Nielsen" userId="456bb836966ed2f1" providerId="LiveId" clId="{61F6A2C5-C108-490F-BDC8-509A616DFD7A}" dt="2020-01-07T13:47:32.064" v="5012"/>
          <ac:spMkLst>
            <pc:docMk/>
            <pc:sldMk cId="1749188445" sldId="257"/>
            <ac:spMk id="5" creationId="{8D70B121-56F4-4848-B38B-182089D909FA}"/>
          </ac:spMkLst>
        </pc:spChg>
        <pc:spChg chg="add del">
          <ac:chgData name="Børge Nielsen" userId="456bb836966ed2f1" providerId="LiveId" clId="{61F6A2C5-C108-490F-BDC8-509A616DFD7A}" dt="2020-01-09T16:57:26.856" v="5040"/>
          <ac:spMkLst>
            <pc:docMk/>
            <pc:sldMk cId="1749188445" sldId="257"/>
            <ac:spMk id="7" creationId="{3B854194-185D-494D-905C-7C7CB2E30F6E}"/>
          </ac:spMkLst>
        </pc:spChg>
        <pc:spChg chg="add del">
          <ac:chgData name="Børge Nielsen" userId="456bb836966ed2f1" providerId="LiveId" clId="{61F6A2C5-C108-490F-BDC8-509A616DFD7A}" dt="2020-01-06T15:07:30.697" v="1352"/>
          <ac:spMkLst>
            <pc:docMk/>
            <pc:sldMk cId="1749188445" sldId="257"/>
            <ac:spMk id="8" creationId="{8D70B121-56F4-4848-B38B-182089D909FA}"/>
          </ac:spMkLst>
        </pc:spChg>
        <pc:spChg chg="add del">
          <ac:chgData name="Børge Nielsen" userId="456bb836966ed2f1" providerId="LiveId" clId="{61F6A2C5-C108-490F-BDC8-509A616DFD7A}" dt="2020-01-09T16:57:26.856" v="5040"/>
          <ac:spMkLst>
            <pc:docMk/>
            <pc:sldMk cId="1749188445" sldId="257"/>
            <ac:spMk id="9" creationId="{B4F5FA0D-0104-4987-8241-EFF7C85B88DE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1749188445" sldId="257"/>
            <ac:spMk id="11" creationId="{8D70B121-56F4-4848-B38B-182089D909FA}"/>
          </ac:spMkLst>
        </pc:spChg>
        <pc:spChg chg="add">
          <ac:chgData name="Børge Nielsen" userId="456bb836966ed2f1" providerId="LiveId" clId="{61F6A2C5-C108-490F-BDC8-509A616DFD7A}" dt="2020-01-15T09:06:32.470" v="6008" actId="26606"/>
          <ac:spMkLst>
            <pc:docMk/>
            <pc:sldMk cId="1749188445" sldId="257"/>
            <ac:spMk id="14" creationId="{8D70B121-56F4-4848-B38B-182089D909FA}"/>
          </ac:spMkLst>
        </pc:spChg>
        <pc:picChg chg="add del">
          <ac:chgData name="Børge Nielsen" userId="456bb836966ed2f1" providerId="LiveId" clId="{61F6A2C5-C108-490F-BDC8-509A616DFD7A}" dt="2020-01-09T16:57:26.856" v="5040"/>
          <ac:picMkLst>
            <pc:docMk/>
            <pc:sldMk cId="1749188445" sldId="257"/>
            <ac:picMk id="12" creationId="{2897127E-6CEF-446C-BE87-93B7C46E49D1}"/>
          </ac:picMkLst>
        </pc:picChg>
        <pc:cxnChg chg="add del">
          <ac:chgData name="Børge Nielsen" userId="456bb836966ed2f1" providerId="LiveId" clId="{61F6A2C5-C108-490F-BDC8-509A616DFD7A}" dt="2020-01-07T13:47:32.064" v="5012"/>
          <ac:cxnSpMkLst>
            <pc:docMk/>
            <pc:sldMk cId="1749188445" sldId="257"/>
            <ac:cxnSpMk id="6" creationId="{2D72A2C9-F3CA-4216-8BAD-FA4C970C3C4E}"/>
          </ac:cxnSpMkLst>
        </pc:cxnChg>
        <pc:cxnChg chg="add del">
          <ac:chgData name="Børge Nielsen" userId="456bb836966ed2f1" providerId="LiveId" clId="{61F6A2C5-C108-490F-BDC8-509A616DFD7A}" dt="2020-01-06T15:07:30.697" v="1352"/>
          <ac:cxnSpMkLst>
            <pc:docMk/>
            <pc:sldMk cId="1749188445" sldId="257"/>
            <ac:cxnSpMk id="10" creationId="{2D72A2C9-F3CA-4216-8BAD-FA4C970C3C4E}"/>
          </ac:cxnSpMkLst>
        </pc:cxnChg>
        <pc:cxnChg chg="add del">
          <ac:chgData name="Børge Nielsen" userId="456bb836966ed2f1" providerId="LiveId" clId="{61F6A2C5-C108-490F-BDC8-509A616DFD7A}" dt="2020-01-15T09:01:16.294" v="5993"/>
          <ac:cxnSpMkLst>
            <pc:docMk/>
            <pc:sldMk cId="1749188445" sldId="257"/>
            <ac:cxnSpMk id="13" creationId="{2D72A2C9-F3CA-4216-8BAD-FA4C970C3C4E}"/>
          </ac:cxnSpMkLst>
        </pc:cxnChg>
        <pc:cxnChg chg="add">
          <ac:chgData name="Børge Nielsen" userId="456bb836966ed2f1" providerId="LiveId" clId="{61F6A2C5-C108-490F-BDC8-509A616DFD7A}" dt="2020-01-15T09:06:32.470" v="6008" actId="26606"/>
          <ac:cxnSpMkLst>
            <pc:docMk/>
            <pc:sldMk cId="1749188445" sldId="257"/>
            <ac:cxnSpMk id="15" creationId="{2D72A2C9-F3CA-4216-8BAD-FA4C970C3C4E}"/>
          </ac:cxnSpMkLst>
        </pc:cxnChg>
      </pc:sldChg>
      <pc:sldChg chg="addSp delSp modSp add mod setBg setClrOvrMap delDesignElem">
        <pc:chgData name="Børge Nielsen" userId="456bb836966ed2f1" providerId="LiveId" clId="{61F6A2C5-C108-490F-BDC8-509A616DFD7A}" dt="2020-01-09T17:04:50.129" v="5078" actId="20577"/>
        <pc:sldMkLst>
          <pc:docMk/>
          <pc:sldMk cId="2514200657" sldId="258"/>
        </pc:sldMkLst>
        <pc:spChg chg="mod">
          <ac:chgData name="Børge Nielsen" userId="456bb836966ed2f1" providerId="LiveId" clId="{61F6A2C5-C108-490F-BDC8-509A616DFD7A}" dt="2020-01-07T13:44:18.639" v="4957" actId="26606"/>
          <ac:spMkLst>
            <pc:docMk/>
            <pc:sldMk cId="2514200657" sldId="258"/>
            <ac:spMk id="2" creationId="{2AD24395-1FCF-433D-8A41-48E957F74F9A}"/>
          </ac:spMkLst>
        </pc:spChg>
        <pc:spChg chg="mod">
          <ac:chgData name="Børge Nielsen" userId="456bb836966ed2f1" providerId="LiveId" clId="{61F6A2C5-C108-490F-BDC8-509A616DFD7A}" dt="2020-01-09T17:04:50.129" v="5078" actId="20577"/>
          <ac:spMkLst>
            <pc:docMk/>
            <pc:sldMk cId="2514200657" sldId="258"/>
            <ac:spMk id="3" creationId="{B1A26D2C-6FDC-4244-AEBF-7D1AF5F5D81B}"/>
          </ac:spMkLst>
        </pc:spChg>
        <pc:spChg chg="add del">
          <ac:chgData name="Børge Nielsen" userId="456bb836966ed2f1" providerId="LiveId" clId="{61F6A2C5-C108-490F-BDC8-509A616DFD7A}" dt="2020-01-07T13:47:32.064" v="5012"/>
          <ac:spMkLst>
            <pc:docMk/>
            <pc:sldMk cId="2514200657" sldId="258"/>
            <ac:spMk id="8" creationId="{AD72D4D1-076F-49D3-9889-EFC4F6D7CA66}"/>
          </ac:spMkLst>
        </pc:spChg>
        <pc:cxnChg chg="add del">
          <ac:chgData name="Børge Nielsen" userId="456bb836966ed2f1" providerId="LiveId" clId="{61F6A2C5-C108-490F-BDC8-509A616DFD7A}" dt="2020-01-07T13:47:32.064" v="5012"/>
          <ac:cxnSpMkLst>
            <pc:docMk/>
            <pc:sldMk cId="2514200657" sldId="258"/>
            <ac:cxnSpMk id="10" creationId="{2D72A2C9-F3CA-4216-8BAD-FA4C970C3C4E}"/>
          </ac:cxnSpMkLst>
        </pc:cxnChg>
      </pc:sldChg>
      <pc:sldChg chg="addSp delSp modSp add mod setBg delDesignElem">
        <pc:chgData name="Børge Nielsen" userId="456bb836966ed2f1" providerId="LiveId" clId="{61F6A2C5-C108-490F-BDC8-509A616DFD7A}" dt="2020-01-15T09:06:24.114" v="6007" actId="26606"/>
        <pc:sldMkLst>
          <pc:docMk/>
          <pc:sldMk cId="2771267140" sldId="259"/>
        </pc:sldMkLst>
        <pc:spChg chg="mod">
          <ac:chgData name="Børge Nielsen" userId="456bb836966ed2f1" providerId="LiveId" clId="{61F6A2C5-C108-490F-BDC8-509A616DFD7A}" dt="2020-01-09T17:04:02.234" v="5068" actId="26606"/>
          <ac:spMkLst>
            <pc:docMk/>
            <pc:sldMk cId="2771267140" sldId="259"/>
            <ac:spMk id="2" creationId="{0EDE88EA-BA86-4B18-93A7-5779527F2FB9}"/>
          </ac:spMkLst>
        </pc:spChg>
        <pc:spChg chg="mod">
          <ac:chgData name="Børge Nielsen" userId="456bb836966ed2f1" providerId="LiveId" clId="{61F6A2C5-C108-490F-BDC8-509A616DFD7A}" dt="2020-01-09T17:04:02.234" v="5068" actId="26606"/>
          <ac:spMkLst>
            <pc:docMk/>
            <pc:sldMk cId="2771267140" sldId="259"/>
            <ac:spMk id="3" creationId="{5ADD8366-3E59-478C-BB90-8923AD80E9EC}"/>
          </ac:spMkLst>
        </pc:spChg>
        <pc:spChg chg="add del">
          <ac:chgData name="Børge Nielsen" userId="456bb836966ed2f1" providerId="LiveId" clId="{61F6A2C5-C108-490F-BDC8-509A616DFD7A}" dt="2020-01-07T13:42:59.120" v="4950" actId="26606"/>
          <ac:spMkLst>
            <pc:docMk/>
            <pc:sldMk cId="2771267140" sldId="259"/>
            <ac:spMk id="5" creationId="{3B854194-185D-494D-905C-7C7CB2E30F6E}"/>
          </ac:spMkLst>
        </pc:spChg>
        <pc:spChg chg="add del">
          <ac:chgData name="Børge Nielsen" userId="456bb836966ed2f1" providerId="LiveId" clId="{61F6A2C5-C108-490F-BDC8-509A616DFD7A}" dt="2020-01-07T13:42:59.120" v="4950" actId="26606"/>
          <ac:spMkLst>
            <pc:docMk/>
            <pc:sldMk cId="2771267140" sldId="259"/>
            <ac:spMk id="6" creationId="{B4F5FA0D-0104-4987-8241-EFF7C85B88DE}"/>
          </ac:spMkLst>
        </pc:spChg>
        <pc:spChg chg="add del">
          <ac:chgData name="Børge Nielsen" userId="456bb836966ed2f1" providerId="LiveId" clId="{61F6A2C5-C108-490F-BDC8-509A616DFD7A}" dt="2020-01-09T16:57:26.856" v="5040"/>
          <ac:spMkLst>
            <pc:docMk/>
            <pc:sldMk cId="2771267140" sldId="259"/>
            <ac:spMk id="7" creationId="{8D70B121-56F4-4848-B38B-182089D909FA}"/>
          </ac:spMkLst>
        </pc:spChg>
        <pc:spChg chg="add del">
          <ac:chgData name="Børge Nielsen" userId="456bb836966ed2f1" providerId="LiveId" clId="{61F6A2C5-C108-490F-BDC8-509A616DFD7A}" dt="2020-01-06T15:07:30.697" v="1352"/>
          <ac:spMkLst>
            <pc:docMk/>
            <pc:sldMk cId="2771267140" sldId="259"/>
            <ac:spMk id="8" creationId="{8D70B121-56F4-4848-B38B-182089D909FA}"/>
          </ac:spMkLst>
        </pc:spChg>
        <pc:spChg chg="add del">
          <ac:chgData name="Børge Nielsen" userId="456bb836966ed2f1" providerId="LiveId" clId="{61F6A2C5-C108-490F-BDC8-509A616DFD7A}" dt="2020-01-09T17:04:02.234" v="5068" actId="26606"/>
          <ac:spMkLst>
            <pc:docMk/>
            <pc:sldMk cId="2771267140" sldId="259"/>
            <ac:spMk id="11" creationId="{4351DFE5-F63D-4BE0-BDA9-E3EB88F01AA5}"/>
          </ac:spMkLst>
        </pc:spChg>
        <pc:spChg chg="add del">
          <ac:chgData name="Børge Nielsen" userId="456bb836966ed2f1" providerId="LiveId" clId="{61F6A2C5-C108-490F-BDC8-509A616DFD7A}" dt="2020-01-07T13:43:18.093" v="4952" actId="26606"/>
          <ac:spMkLst>
            <pc:docMk/>
            <pc:sldMk cId="2771267140" sldId="259"/>
            <ac:spMk id="14" creationId="{4351DFE5-F63D-4BE0-BDA9-E3EB88F01AA5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2771267140" sldId="259"/>
            <ac:spMk id="16" creationId="{8D70B121-56F4-4848-B38B-182089D909FA}"/>
          </ac:spMkLst>
        </pc:spChg>
        <pc:spChg chg="add del">
          <ac:chgData name="Børge Nielsen" userId="456bb836966ed2f1" providerId="LiveId" clId="{61F6A2C5-C108-490F-BDC8-509A616DFD7A}" dt="2020-01-07T13:43:34.225" v="4954" actId="26606"/>
          <ac:spMkLst>
            <pc:docMk/>
            <pc:sldMk cId="2771267140" sldId="259"/>
            <ac:spMk id="17" creationId="{8D70B121-56F4-4848-B38B-182089D909FA}"/>
          </ac:spMkLst>
        </pc:spChg>
        <pc:spChg chg="add del">
          <ac:chgData name="Børge Nielsen" userId="456bb836966ed2f1" providerId="LiveId" clId="{61F6A2C5-C108-490F-BDC8-509A616DFD7A}" dt="2020-01-07T13:47:32.064" v="5012"/>
          <ac:spMkLst>
            <pc:docMk/>
            <pc:sldMk cId="2771267140" sldId="259"/>
            <ac:spMk id="20" creationId="{4351DFE5-F63D-4BE0-BDA9-E3EB88F01AA5}"/>
          </ac:spMkLst>
        </pc:spChg>
        <pc:spChg chg="add">
          <ac:chgData name="Børge Nielsen" userId="456bb836966ed2f1" providerId="LiveId" clId="{61F6A2C5-C108-490F-BDC8-509A616DFD7A}" dt="2020-01-15T09:06:24.114" v="6007" actId="26606"/>
          <ac:spMkLst>
            <pc:docMk/>
            <pc:sldMk cId="2771267140" sldId="259"/>
            <ac:spMk id="22" creationId="{8D70B121-56F4-4848-B38B-182089D909FA}"/>
          </ac:spMkLst>
        </pc:spChg>
        <pc:picChg chg="add del">
          <ac:chgData name="Børge Nielsen" userId="456bb836966ed2f1" providerId="LiveId" clId="{61F6A2C5-C108-490F-BDC8-509A616DFD7A}" dt="2020-01-07T13:42:59.120" v="4950" actId="26606"/>
          <ac:picMkLst>
            <pc:docMk/>
            <pc:sldMk cId="2771267140" sldId="259"/>
            <ac:picMk id="12" creationId="{2897127E-6CEF-446C-BE87-93B7C46E49D1}"/>
          </ac:picMkLst>
        </pc:picChg>
        <pc:picChg chg="add del">
          <ac:chgData name="Børge Nielsen" userId="456bb836966ed2f1" providerId="LiveId" clId="{61F6A2C5-C108-490F-BDC8-509A616DFD7A}" dt="2020-01-09T17:04:02.234" v="5068" actId="26606"/>
          <ac:picMkLst>
            <pc:docMk/>
            <pc:sldMk cId="2771267140" sldId="259"/>
            <ac:picMk id="13" creationId="{3AA16612-ACD2-4A16-8F2B-4514FD6BF28F}"/>
          </ac:picMkLst>
        </pc:picChg>
        <pc:picChg chg="add del">
          <ac:chgData name="Børge Nielsen" userId="456bb836966ed2f1" providerId="LiveId" clId="{61F6A2C5-C108-490F-BDC8-509A616DFD7A}" dt="2020-01-07T13:43:18.093" v="4952" actId="26606"/>
          <ac:picMkLst>
            <pc:docMk/>
            <pc:sldMk cId="2771267140" sldId="259"/>
            <ac:picMk id="15" creationId="{3AA16612-ACD2-4A16-8F2B-4514FD6BF28F}"/>
          </ac:picMkLst>
        </pc:picChg>
        <pc:picChg chg="add del">
          <ac:chgData name="Børge Nielsen" userId="456bb836966ed2f1" providerId="LiveId" clId="{61F6A2C5-C108-490F-BDC8-509A616DFD7A}" dt="2020-01-07T13:47:32.064" v="5012"/>
          <ac:picMkLst>
            <pc:docMk/>
            <pc:sldMk cId="2771267140" sldId="259"/>
            <ac:picMk id="21" creationId="{3AA16612-ACD2-4A16-8F2B-4514FD6BF28F}"/>
          </ac:picMkLst>
        </pc:picChg>
        <pc:cxnChg chg="add del">
          <ac:chgData name="Børge Nielsen" userId="456bb836966ed2f1" providerId="LiveId" clId="{61F6A2C5-C108-490F-BDC8-509A616DFD7A}" dt="2020-01-09T16:57:26.856" v="5040"/>
          <ac:cxnSpMkLst>
            <pc:docMk/>
            <pc:sldMk cId="2771267140" sldId="259"/>
            <ac:cxnSpMk id="9" creationId="{2D72A2C9-F3CA-4216-8BAD-FA4C970C3C4E}"/>
          </ac:cxnSpMkLst>
        </pc:cxnChg>
        <pc:cxnChg chg="add del">
          <ac:chgData name="Børge Nielsen" userId="456bb836966ed2f1" providerId="LiveId" clId="{61F6A2C5-C108-490F-BDC8-509A616DFD7A}" dt="2020-01-06T15:07:30.697" v="1352"/>
          <ac:cxnSpMkLst>
            <pc:docMk/>
            <pc:sldMk cId="2771267140" sldId="259"/>
            <ac:cxnSpMk id="10" creationId="{2D72A2C9-F3CA-4216-8BAD-FA4C970C3C4E}"/>
          </ac:cxnSpMkLst>
        </pc:cxnChg>
        <pc:cxnChg chg="add del">
          <ac:chgData name="Børge Nielsen" userId="456bb836966ed2f1" providerId="LiveId" clId="{61F6A2C5-C108-490F-BDC8-509A616DFD7A}" dt="2020-01-07T13:43:34.225" v="4954" actId="26606"/>
          <ac:cxnSpMkLst>
            <pc:docMk/>
            <pc:sldMk cId="2771267140" sldId="259"/>
            <ac:cxnSpMk id="18" creationId="{2D72A2C9-F3CA-4216-8BAD-FA4C970C3C4E}"/>
          </ac:cxnSpMkLst>
        </pc:cxnChg>
        <pc:cxnChg chg="add del">
          <ac:chgData name="Børge Nielsen" userId="456bb836966ed2f1" providerId="LiveId" clId="{61F6A2C5-C108-490F-BDC8-509A616DFD7A}" dt="2020-01-15T09:01:16.294" v="5993"/>
          <ac:cxnSpMkLst>
            <pc:docMk/>
            <pc:sldMk cId="2771267140" sldId="259"/>
            <ac:cxnSpMk id="19" creationId="{2D72A2C9-F3CA-4216-8BAD-FA4C970C3C4E}"/>
          </ac:cxnSpMkLst>
        </pc:cxnChg>
        <pc:cxnChg chg="add">
          <ac:chgData name="Børge Nielsen" userId="456bb836966ed2f1" providerId="LiveId" clId="{61F6A2C5-C108-490F-BDC8-509A616DFD7A}" dt="2020-01-15T09:06:24.114" v="6007" actId="26606"/>
          <ac:cxnSpMkLst>
            <pc:docMk/>
            <pc:sldMk cId="2771267140" sldId="259"/>
            <ac:cxnSpMk id="23" creationId="{2D72A2C9-F3CA-4216-8BAD-FA4C970C3C4E}"/>
          </ac:cxnSpMkLst>
        </pc:cxnChg>
      </pc:sldChg>
      <pc:sldChg chg="addSp delSp modSp add mod setBg delDesignElem">
        <pc:chgData name="Børge Nielsen" userId="456bb836966ed2f1" providerId="LiveId" clId="{61F6A2C5-C108-490F-BDC8-509A616DFD7A}" dt="2020-01-15T09:01:16.294" v="5993"/>
        <pc:sldMkLst>
          <pc:docMk/>
          <pc:sldMk cId="2497980244" sldId="260"/>
        </pc:sldMkLst>
        <pc:spChg chg="mod">
          <ac:chgData name="Børge Nielsen" userId="456bb836966ed2f1" providerId="LiveId" clId="{61F6A2C5-C108-490F-BDC8-509A616DFD7A}" dt="2020-01-09T16:57:43.469" v="5042" actId="26606"/>
          <ac:spMkLst>
            <pc:docMk/>
            <pc:sldMk cId="2497980244" sldId="260"/>
            <ac:spMk id="2" creationId="{C2ABFFFE-C30D-4E94-B22A-2771CE5AC212}"/>
          </ac:spMkLst>
        </pc:spChg>
        <pc:spChg chg="add del mod">
          <ac:chgData name="Børge Nielsen" userId="456bb836966ed2f1" providerId="LiveId" clId="{61F6A2C5-C108-490F-BDC8-509A616DFD7A}" dt="2020-01-06T15:04:31.238" v="1297" actId="26606"/>
          <ac:spMkLst>
            <pc:docMk/>
            <pc:sldMk cId="2497980244" sldId="260"/>
            <ac:spMk id="6" creationId="{21D87904-AC77-44BD-9A99-FF8013EFCBEB}"/>
          </ac:spMkLst>
        </pc:spChg>
        <pc:spChg chg="add del">
          <ac:chgData name="Børge Nielsen" userId="456bb836966ed2f1" providerId="LiveId" clId="{61F6A2C5-C108-490F-BDC8-509A616DFD7A}" dt="2020-01-06T15:15:07.399" v="1380"/>
          <ac:spMkLst>
            <pc:docMk/>
            <pc:sldMk cId="2497980244" sldId="260"/>
            <ac:spMk id="9" creationId="{71FC7D98-7B8B-402A-90FC-F027482F2142}"/>
          </ac:spMkLst>
        </pc:spChg>
        <pc:spChg chg="add del">
          <ac:chgData name="Børge Nielsen" userId="456bb836966ed2f1" providerId="LiveId" clId="{61F6A2C5-C108-490F-BDC8-509A616DFD7A}" dt="2020-01-06T15:15:07.399" v="1380"/>
          <ac:spMkLst>
            <pc:docMk/>
            <pc:sldMk cId="2497980244" sldId="260"/>
            <ac:spMk id="10" creationId="{AD7356EA-285B-4E5D-8FEC-104659A4FD2C}"/>
          </ac:spMkLst>
        </pc:spChg>
        <pc:spChg chg="add del">
          <ac:chgData name="Børge Nielsen" userId="456bb836966ed2f1" providerId="LiveId" clId="{61F6A2C5-C108-490F-BDC8-509A616DFD7A}" dt="2020-01-06T15:24:15.866" v="1468" actId="26606"/>
          <ac:spMkLst>
            <pc:docMk/>
            <pc:sldMk cId="2497980244" sldId="260"/>
            <ac:spMk id="11" creationId="{71FC7D98-7B8B-402A-90FC-F027482F2142}"/>
          </ac:spMkLst>
        </pc:spChg>
        <pc:spChg chg="add del">
          <ac:chgData name="Børge Nielsen" userId="456bb836966ed2f1" providerId="LiveId" clId="{61F6A2C5-C108-490F-BDC8-509A616DFD7A}" dt="2020-01-06T15:07:30.697" v="1352"/>
          <ac:spMkLst>
            <pc:docMk/>
            <pc:sldMk cId="2497980244" sldId="260"/>
            <ac:spMk id="12" creationId="{71FC7D98-7B8B-402A-90FC-F027482F2142}"/>
          </ac:spMkLst>
        </pc:spChg>
        <pc:spChg chg="add del">
          <ac:chgData name="Børge Nielsen" userId="456bb836966ed2f1" providerId="LiveId" clId="{61F6A2C5-C108-490F-BDC8-509A616DFD7A}" dt="2020-01-06T15:24:15.866" v="1468" actId="26606"/>
          <ac:spMkLst>
            <pc:docMk/>
            <pc:sldMk cId="2497980244" sldId="260"/>
            <ac:spMk id="13" creationId="{AD7356EA-285B-4E5D-8FEC-104659A4FD2C}"/>
          </ac:spMkLst>
        </pc:spChg>
        <pc:spChg chg="add del">
          <ac:chgData name="Børge Nielsen" userId="456bb836966ed2f1" providerId="LiveId" clId="{61F6A2C5-C108-490F-BDC8-509A616DFD7A}" dt="2020-01-06T15:07:30.697" v="1352"/>
          <ac:spMkLst>
            <pc:docMk/>
            <pc:sldMk cId="2497980244" sldId="260"/>
            <ac:spMk id="14" creationId="{AD7356EA-285B-4E5D-8FEC-104659A4FD2C}"/>
          </ac:spMkLst>
        </pc:spChg>
        <pc:spChg chg="add del">
          <ac:chgData name="Børge Nielsen" userId="456bb836966ed2f1" providerId="LiveId" clId="{61F6A2C5-C108-490F-BDC8-509A616DFD7A}" dt="2020-01-06T15:53:07.850" v="1756"/>
          <ac:spMkLst>
            <pc:docMk/>
            <pc:sldMk cId="2497980244" sldId="260"/>
            <ac:spMk id="15" creationId="{71FC7D98-7B8B-402A-90FC-F027482F2142}"/>
          </ac:spMkLst>
        </pc:spChg>
        <pc:spChg chg="add del">
          <ac:chgData name="Børge Nielsen" userId="456bb836966ed2f1" providerId="LiveId" clId="{61F6A2C5-C108-490F-BDC8-509A616DFD7A}" dt="2020-01-06T15:53:07.850" v="1756"/>
          <ac:spMkLst>
            <pc:docMk/>
            <pc:sldMk cId="2497980244" sldId="260"/>
            <ac:spMk id="16" creationId="{AD7356EA-285B-4E5D-8FEC-104659A4FD2C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2497980244" sldId="260"/>
            <ac:spMk id="17" creationId="{71FC7D98-7B8B-402A-90FC-F027482F2142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2497980244" sldId="260"/>
            <ac:spMk id="18" creationId="{AD7356EA-285B-4E5D-8FEC-104659A4FD2C}"/>
          </ac:spMkLst>
        </pc:spChg>
        <pc:graphicFrameChg chg="del">
          <ac:chgData name="Børge Nielsen" userId="456bb836966ed2f1" providerId="LiveId" clId="{61F6A2C5-C108-490F-BDC8-509A616DFD7A}" dt="2020-01-06T15:03:45.357" v="1295" actId="478"/>
          <ac:graphicFrameMkLst>
            <pc:docMk/>
            <pc:sldMk cId="2497980244" sldId="260"/>
            <ac:graphicFrameMk id="4" creationId="{51FB3B93-1046-4288-B7B1-2C6FF9375A89}"/>
          </ac:graphicFrameMkLst>
        </pc:graphicFrameChg>
        <pc:picChg chg="add mod">
          <ac:chgData name="Børge Nielsen" userId="456bb836966ed2f1" providerId="LiveId" clId="{61F6A2C5-C108-490F-BDC8-509A616DFD7A}" dt="2020-01-09T16:57:43.469" v="5042" actId="26606"/>
          <ac:picMkLst>
            <pc:docMk/>
            <pc:sldMk cId="2497980244" sldId="260"/>
            <ac:picMk id="7" creationId="{D9A07515-5045-4F77-B7CF-0CDEFD11DED1}"/>
          </ac:picMkLst>
        </pc:picChg>
      </pc:sldChg>
      <pc:sldChg chg="addSp delSp modSp add mod setBg delDesignElem">
        <pc:chgData name="Børge Nielsen" userId="456bb836966ed2f1" providerId="LiveId" clId="{61F6A2C5-C108-490F-BDC8-509A616DFD7A}" dt="2020-01-15T09:02:15.172" v="5994" actId="26606"/>
        <pc:sldMkLst>
          <pc:docMk/>
          <pc:sldMk cId="3748678104" sldId="261"/>
        </pc:sldMkLst>
        <pc:spChg chg="mod">
          <ac:chgData name="Børge Nielsen" userId="456bb836966ed2f1" providerId="LiveId" clId="{61F6A2C5-C108-490F-BDC8-509A616DFD7A}" dt="2020-01-06T15:34:19.969" v="1538" actId="26606"/>
          <ac:spMkLst>
            <pc:docMk/>
            <pc:sldMk cId="3748678104" sldId="261"/>
            <ac:spMk id="2" creationId="{80ABB0FA-CB62-41A7-A6E9-1AEB69150D1E}"/>
          </ac:spMkLst>
        </pc:spChg>
        <pc:spChg chg="mod ord">
          <ac:chgData name="Børge Nielsen" userId="456bb836966ed2f1" providerId="LiveId" clId="{61F6A2C5-C108-490F-BDC8-509A616DFD7A}" dt="2020-01-15T09:02:15.172" v="5994" actId="26606"/>
          <ac:spMkLst>
            <pc:docMk/>
            <pc:sldMk cId="3748678104" sldId="261"/>
            <ac:spMk id="3" creationId="{48CD07FC-8969-4F2C-83ED-0707524F3738}"/>
          </ac:spMkLst>
        </pc:spChg>
        <pc:spChg chg="add del">
          <ac:chgData name="Børge Nielsen" userId="456bb836966ed2f1" providerId="LiveId" clId="{61F6A2C5-C108-490F-BDC8-509A616DFD7A}" dt="2020-01-06T15:53:07.850" v="1756"/>
          <ac:spMkLst>
            <pc:docMk/>
            <pc:sldMk cId="3748678104" sldId="261"/>
            <ac:spMk id="8" creationId="{99899462-FC16-43B0-966B-FCA263450716}"/>
          </ac:spMkLst>
        </pc:spChg>
        <pc:spChg chg="add del">
          <ac:chgData name="Børge Nielsen" userId="456bb836966ed2f1" providerId="LiveId" clId="{61F6A2C5-C108-490F-BDC8-509A616DFD7A}" dt="2020-01-06T15:33:59.904" v="1536" actId="26606"/>
          <ac:spMkLst>
            <pc:docMk/>
            <pc:sldMk cId="3748678104" sldId="261"/>
            <ac:spMk id="9" creationId="{5C9B446A-6343-4E56-90BA-061E4DDF0FFB}"/>
          </ac:spMkLst>
        </pc:spChg>
        <pc:spChg chg="add del">
          <ac:chgData name="Børge Nielsen" userId="456bb836966ed2f1" providerId="LiveId" clId="{61F6A2C5-C108-490F-BDC8-509A616DFD7A}" dt="2020-01-06T15:33:59.904" v="1536" actId="26606"/>
          <ac:spMkLst>
            <pc:docMk/>
            <pc:sldMk cId="3748678104" sldId="261"/>
            <ac:spMk id="11" creationId="{3EC72A1B-03D3-499C-B4BF-AC68EEC22B10}"/>
          </ac:spMkLst>
        </pc:spChg>
        <pc:spChg chg="add del">
          <ac:chgData name="Børge Nielsen" userId="456bb836966ed2f1" providerId="LiveId" clId="{61F6A2C5-C108-490F-BDC8-509A616DFD7A}" dt="2020-01-06T16:04:49.942" v="1914"/>
          <ac:spMkLst>
            <pc:docMk/>
            <pc:sldMk cId="3748678104" sldId="261"/>
            <ac:spMk id="12" creationId="{99899462-FC16-43B0-966B-FCA263450716}"/>
          </ac:spMkLst>
        </pc:spChg>
        <pc:spChg chg="add del">
          <ac:chgData name="Børge Nielsen" userId="456bb836966ed2f1" providerId="LiveId" clId="{61F6A2C5-C108-490F-BDC8-509A616DFD7A}" dt="2020-01-06T15:33:59.904" v="1536" actId="26606"/>
          <ac:spMkLst>
            <pc:docMk/>
            <pc:sldMk cId="3748678104" sldId="261"/>
            <ac:spMk id="13" creationId="{216322C2-3CF0-4D33-BF90-3F384CF6D232}"/>
          </ac:spMkLst>
        </pc:spChg>
        <pc:spChg chg="add del">
          <ac:chgData name="Børge Nielsen" userId="456bb836966ed2f1" providerId="LiveId" clId="{61F6A2C5-C108-490F-BDC8-509A616DFD7A}" dt="2020-01-06T15:33:59.904" v="1536" actId="26606"/>
          <ac:spMkLst>
            <pc:docMk/>
            <pc:sldMk cId="3748678104" sldId="261"/>
            <ac:spMk id="15" creationId="{55D4142C-5077-457F-A6AD-3FECFDB39685}"/>
          </ac:spMkLst>
        </pc:spChg>
        <pc:spChg chg="add del">
          <ac:chgData name="Børge Nielsen" userId="456bb836966ed2f1" providerId="LiveId" clId="{61F6A2C5-C108-490F-BDC8-509A616DFD7A}" dt="2020-01-07T13:31:55.782" v="4662"/>
          <ac:spMkLst>
            <pc:docMk/>
            <pc:sldMk cId="3748678104" sldId="261"/>
            <ac:spMk id="16" creationId="{99899462-FC16-43B0-966B-FCA263450716}"/>
          </ac:spMkLst>
        </pc:spChg>
        <pc:spChg chg="add del">
          <ac:chgData name="Børge Nielsen" userId="456bb836966ed2f1" providerId="LiveId" clId="{61F6A2C5-C108-490F-BDC8-509A616DFD7A}" dt="2020-01-06T15:33:59.904" v="1536" actId="26606"/>
          <ac:spMkLst>
            <pc:docMk/>
            <pc:sldMk cId="3748678104" sldId="261"/>
            <ac:spMk id="17" creationId="{7A5F0580-5EE9-419F-96EE-B6529EF6E7D0}"/>
          </ac:spMkLst>
        </pc:spChg>
        <pc:spChg chg="add del">
          <ac:chgData name="Børge Nielsen" userId="456bb836966ed2f1" providerId="LiveId" clId="{61F6A2C5-C108-490F-BDC8-509A616DFD7A}" dt="2020-01-07T13:47:32.064" v="5012"/>
          <ac:spMkLst>
            <pc:docMk/>
            <pc:sldMk cId="3748678104" sldId="261"/>
            <ac:spMk id="19" creationId="{99899462-FC16-43B0-966B-FCA263450716}"/>
          </ac:spMkLst>
        </pc:spChg>
        <pc:spChg chg="add del">
          <ac:chgData name="Børge Nielsen" userId="456bb836966ed2f1" providerId="LiveId" clId="{61F6A2C5-C108-490F-BDC8-509A616DFD7A}" dt="2020-01-09T16:57:26.856" v="5040"/>
          <ac:spMkLst>
            <pc:docMk/>
            <pc:sldMk cId="3748678104" sldId="261"/>
            <ac:spMk id="21" creationId="{99899462-FC16-43B0-966B-FCA263450716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3748678104" sldId="261"/>
            <ac:spMk id="23" creationId="{99899462-FC16-43B0-966B-FCA263450716}"/>
          </ac:spMkLst>
        </pc:spChg>
        <pc:spChg chg="add">
          <ac:chgData name="Børge Nielsen" userId="456bb836966ed2f1" providerId="LiveId" clId="{61F6A2C5-C108-490F-BDC8-509A616DFD7A}" dt="2020-01-15T09:02:15.172" v="5994" actId="26606"/>
          <ac:spMkLst>
            <pc:docMk/>
            <pc:sldMk cId="3748678104" sldId="261"/>
            <ac:spMk id="25" creationId="{99899462-FC16-43B0-966B-FCA263450716}"/>
          </ac:spMkLst>
        </pc:spChg>
        <pc:picChg chg="add mod">
          <ac:chgData name="Børge Nielsen" userId="456bb836966ed2f1" providerId="LiveId" clId="{61F6A2C5-C108-490F-BDC8-509A616DFD7A}" dt="2020-01-06T15:34:19.969" v="1538" actId="26606"/>
          <ac:picMkLst>
            <pc:docMk/>
            <pc:sldMk cId="3748678104" sldId="261"/>
            <ac:picMk id="4" creationId="{AAB7029A-6C1A-4ED4-84D6-5CAAC9BCFAAD}"/>
          </ac:picMkLst>
        </pc:picChg>
        <pc:picChg chg="add mod">
          <ac:chgData name="Børge Nielsen" userId="456bb836966ed2f1" providerId="LiveId" clId="{61F6A2C5-C108-490F-BDC8-509A616DFD7A}" dt="2020-01-06T15:34:19.969" v="1538" actId="26606"/>
          <ac:picMkLst>
            <pc:docMk/>
            <pc:sldMk cId="3748678104" sldId="261"/>
            <ac:picMk id="6" creationId="{18AB5EC2-12FC-4620-950C-DA5D6C487711}"/>
          </ac:picMkLst>
        </pc:picChg>
        <pc:cxnChg chg="add del">
          <ac:chgData name="Børge Nielsen" userId="456bb836966ed2f1" providerId="LiveId" clId="{61F6A2C5-C108-490F-BDC8-509A616DFD7A}" dt="2020-01-06T15:53:07.850" v="1756"/>
          <ac:cxnSpMkLst>
            <pc:docMk/>
            <pc:sldMk cId="3748678104" sldId="261"/>
            <ac:cxnSpMk id="10" creationId="{AAFEA932-2DF1-410C-A00A-7A1E7DBF7511}"/>
          </ac:cxnSpMkLst>
        </pc:cxnChg>
        <pc:cxnChg chg="add del">
          <ac:chgData name="Børge Nielsen" userId="456bb836966ed2f1" providerId="LiveId" clId="{61F6A2C5-C108-490F-BDC8-509A616DFD7A}" dt="2020-01-06T16:04:49.942" v="1914"/>
          <ac:cxnSpMkLst>
            <pc:docMk/>
            <pc:sldMk cId="3748678104" sldId="261"/>
            <ac:cxnSpMk id="14" creationId="{AAFEA932-2DF1-410C-A00A-7A1E7DBF7511}"/>
          </ac:cxnSpMkLst>
        </pc:cxnChg>
        <pc:cxnChg chg="add del">
          <ac:chgData name="Børge Nielsen" userId="456bb836966ed2f1" providerId="LiveId" clId="{61F6A2C5-C108-490F-BDC8-509A616DFD7A}" dt="2020-01-07T13:31:55.782" v="4662"/>
          <ac:cxnSpMkLst>
            <pc:docMk/>
            <pc:sldMk cId="3748678104" sldId="261"/>
            <ac:cxnSpMk id="18" creationId="{AAFEA932-2DF1-410C-A00A-7A1E7DBF7511}"/>
          </ac:cxnSpMkLst>
        </pc:cxnChg>
        <pc:cxnChg chg="add del">
          <ac:chgData name="Børge Nielsen" userId="456bb836966ed2f1" providerId="LiveId" clId="{61F6A2C5-C108-490F-BDC8-509A616DFD7A}" dt="2020-01-07T13:47:32.064" v="5012"/>
          <ac:cxnSpMkLst>
            <pc:docMk/>
            <pc:sldMk cId="3748678104" sldId="261"/>
            <ac:cxnSpMk id="20" creationId="{AAFEA932-2DF1-410C-A00A-7A1E7DBF7511}"/>
          </ac:cxnSpMkLst>
        </pc:cxnChg>
        <pc:cxnChg chg="add del">
          <ac:chgData name="Børge Nielsen" userId="456bb836966ed2f1" providerId="LiveId" clId="{61F6A2C5-C108-490F-BDC8-509A616DFD7A}" dt="2020-01-09T16:57:26.856" v="5040"/>
          <ac:cxnSpMkLst>
            <pc:docMk/>
            <pc:sldMk cId="3748678104" sldId="261"/>
            <ac:cxnSpMk id="22" creationId="{AAFEA932-2DF1-410C-A00A-7A1E7DBF7511}"/>
          </ac:cxnSpMkLst>
        </pc:cxnChg>
        <pc:cxnChg chg="add del">
          <ac:chgData name="Børge Nielsen" userId="456bb836966ed2f1" providerId="LiveId" clId="{61F6A2C5-C108-490F-BDC8-509A616DFD7A}" dt="2020-01-15T09:01:16.294" v="5993"/>
          <ac:cxnSpMkLst>
            <pc:docMk/>
            <pc:sldMk cId="3748678104" sldId="261"/>
            <ac:cxnSpMk id="24" creationId="{AAFEA932-2DF1-410C-A00A-7A1E7DBF7511}"/>
          </ac:cxnSpMkLst>
        </pc:cxnChg>
        <pc:cxnChg chg="add">
          <ac:chgData name="Børge Nielsen" userId="456bb836966ed2f1" providerId="LiveId" clId="{61F6A2C5-C108-490F-BDC8-509A616DFD7A}" dt="2020-01-15T09:02:15.172" v="5994" actId="26606"/>
          <ac:cxnSpMkLst>
            <pc:docMk/>
            <pc:sldMk cId="3748678104" sldId="261"/>
            <ac:cxnSpMk id="26" creationId="{AAFEA932-2DF1-410C-A00A-7A1E7DBF7511}"/>
          </ac:cxnSpMkLst>
        </pc:cxnChg>
      </pc:sldChg>
      <pc:sldChg chg="modSp add">
        <pc:chgData name="Børge Nielsen" userId="456bb836966ed2f1" providerId="LiveId" clId="{61F6A2C5-C108-490F-BDC8-509A616DFD7A}" dt="2020-01-09T16:57:27.273" v="5041" actId="27636"/>
        <pc:sldMkLst>
          <pc:docMk/>
          <pc:sldMk cId="3929448383" sldId="262"/>
        </pc:sldMkLst>
        <pc:spChg chg="mod">
          <ac:chgData name="Børge Nielsen" userId="456bb836966ed2f1" providerId="LiveId" clId="{61F6A2C5-C108-490F-BDC8-509A616DFD7A}" dt="2020-01-06T15:53:42.399" v="1757" actId="20577"/>
          <ac:spMkLst>
            <pc:docMk/>
            <pc:sldMk cId="3929448383" sldId="262"/>
            <ac:spMk id="2" creationId="{6A32B708-9BF7-4E05-83B9-46A4C6A9F4D2}"/>
          </ac:spMkLst>
        </pc:spChg>
        <pc:spChg chg="mod">
          <ac:chgData name="Børge Nielsen" userId="456bb836966ed2f1" providerId="LiveId" clId="{61F6A2C5-C108-490F-BDC8-509A616DFD7A}" dt="2020-01-09T16:57:27.273" v="5041" actId="27636"/>
          <ac:spMkLst>
            <pc:docMk/>
            <pc:sldMk cId="3929448383" sldId="262"/>
            <ac:spMk id="3" creationId="{05797381-B34D-426E-B8D1-1C515E060116}"/>
          </ac:spMkLst>
        </pc:spChg>
      </pc:sldChg>
      <pc:sldChg chg="addSp delSp modSp add mod setBg delDesignElem">
        <pc:chgData name="Børge Nielsen" userId="456bb836966ed2f1" providerId="LiveId" clId="{61F6A2C5-C108-490F-BDC8-509A616DFD7A}" dt="2020-01-15T09:04:25.513" v="6000" actId="26606"/>
        <pc:sldMkLst>
          <pc:docMk/>
          <pc:sldMk cId="3202703702" sldId="263"/>
        </pc:sldMkLst>
        <pc:spChg chg="mod">
          <ac:chgData name="Børge Nielsen" userId="456bb836966ed2f1" providerId="LiveId" clId="{61F6A2C5-C108-490F-BDC8-509A616DFD7A}" dt="2020-01-15T09:04:25.513" v="6000" actId="26606"/>
          <ac:spMkLst>
            <pc:docMk/>
            <pc:sldMk cId="3202703702" sldId="263"/>
            <ac:spMk id="2" creationId="{43ACC28D-BC6B-45EF-99D1-06A8523F5803}"/>
          </ac:spMkLst>
        </pc:spChg>
        <pc:spChg chg="del">
          <ac:chgData name="Børge Nielsen" userId="456bb836966ed2f1" providerId="LiveId" clId="{61F6A2C5-C108-490F-BDC8-509A616DFD7A}" dt="2020-01-06T16:18:47.481" v="2381"/>
          <ac:spMkLst>
            <pc:docMk/>
            <pc:sldMk cId="3202703702" sldId="263"/>
            <ac:spMk id="3" creationId="{F5EC5E65-B811-4AF3-8321-0AA7E15F9F37}"/>
          </ac:spMkLst>
        </pc:spChg>
        <pc:spChg chg="add del">
          <ac:chgData name="Børge Nielsen" userId="456bb836966ed2f1" providerId="LiveId" clId="{61F6A2C5-C108-490F-BDC8-509A616DFD7A}" dt="2020-01-06T16:19:14.530" v="2383" actId="26606"/>
          <ac:spMkLst>
            <pc:docMk/>
            <pc:sldMk cId="3202703702" sldId="263"/>
            <ac:spMk id="8" creationId="{998659C9-96F0-4AB3-867F-583A5610F94C}"/>
          </ac:spMkLst>
        </pc:spChg>
        <pc:spChg chg="add del">
          <ac:chgData name="Børge Nielsen" userId="456bb836966ed2f1" providerId="LiveId" clId="{61F6A2C5-C108-490F-BDC8-509A616DFD7A}" dt="2020-01-06T16:19:14.530" v="2383" actId="26606"/>
          <ac:spMkLst>
            <pc:docMk/>
            <pc:sldMk cId="3202703702" sldId="263"/>
            <ac:spMk id="11" creationId="{F56F5174-31D9-4DBB-AAB7-A1FD7BDB1352}"/>
          </ac:spMkLst>
        </pc:spChg>
        <pc:spChg chg="add del">
          <ac:chgData name="Børge Nielsen" userId="456bb836966ed2f1" providerId="LiveId" clId="{61F6A2C5-C108-490F-BDC8-509A616DFD7A}" dt="2020-01-06T16:19:14.530" v="2383" actId="26606"/>
          <ac:spMkLst>
            <pc:docMk/>
            <pc:sldMk cId="3202703702" sldId="263"/>
            <ac:spMk id="15" creationId="{F9A95BEE-6BB1-4A28-A8E6-A34B2E42EF87}"/>
          </ac:spMkLst>
        </pc:spChg>
        <pc:spChg chg="add mod">
          <ac:chgData name="Børge Nielsen" userId="456bb836966ed2f1" providerId="LiveId" clId="{61F6A2C5-C108-490F-BDC8-509A616DFD7A}" dt="2020-01-15T09:04:25.513" v="6000" actId="26606"/>
          <ac:spMkLst>
            <pc:docMk/>
            <pc:sldMk cId="3202703702" sldId="263"/>
            <ac:spMk id="17" creationId="{08C4F10E-6CF2-472F-9EBE-8ACEADF4B5B4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3202703702" sldId="263"/>
            <ac:spMk id="19" creationId="{624D8376-6E48-4B62-8469-E3BC5ED6A152}"/>
          </ac:spMkLst>
        </pc:spChg>
        <pc:picChg chg="add mod ord">
          <ac:chgData name="Børge Nielsen" userId="456bb836966ed2f1" providerId="LiveId" clId="{61F6A2C5-C108-490F-BDC8-509A616DFD7A}" dt="2020-01-15T09:04:25.513" v="6000" actId="26606"/>
          <ac:picMkLst>
            <pc:docMk/>
            <pc:sldMk cId="3202703702" sldId="263"/>
            <ac:picMk id="4" creationId="{1B8ACFB8-4EEC-4DE2-8F37-75642B5ADFC1}"/>
          </ac:picMkLst>
        </pc:picChg>
        <pc:picChg chg="add del">
          <ac:chgData name="Børge Nielsen" userId="456bb836966ed2f1" providerId="LiveId" clId="{61F6A2C5-C108-490F-BDC8-509A616DFD7A}" dt="2020-01-06T16:19:14.530" v="2383" actId="26606"/>
          <ac:picMkLst>
            <pc:docMk/>
            <pc:sldMk cId="3202703702" sldId="263"/>
            <ac:picMk id="13" creationId="{AE113210-7872-481A-ADE6-3A05CCAF5EB2}"/>
          </ac:picMkLst>
        </pc:picChg>
        <pc:cxnChg chg="add">
          <ac:chgData name="Børge Nielsen" userId="456bb836966ed2f1" providerId="LiveId" clId="{61F6A2C5-C108-490F-BDC8-509A616DFD7A}" dt="2020-01-15T09:04:25.513" v="6000" actId="26606"/>
          <ac:cxnSpMkLst>
            <pc:docMk/>
            <pc:sldMk cId="3202703702" sldId="263"/>
            <ac:cxnSpMk id="20" creationId="{A7F400EE-A8A5-48AF-B4D6-291B52C6F0B0}"/>
          </ac:cxnSpMkLst>
        </pc:cxnChg>
        <pc:cxnChg chg="add del">
          <ac:chgData name="Børge Nielsen" userId="456bb836966ed2f1" providerId="LiveId" clId="{61F6A2C5-C108-490F-BDC8-509A616DFD7A}" dt="2020-01-06T17:41:12.417" v="3606"/>
          <ac:cxnSpMkLst>
            <pc:docMk/>
            <pc:sldMk cId="3202703702" sldId="263"/>
            <ac:cxnSpMk id="22" creationId="{A7F400EE-A8A5-48AF-B4D6-291B52C6F0B0}"/>
          </ac:cxnSpMkLst>
        </pc:cxnChg>
      </pc:sldChg>
      <pc:sldChg chg="addSp delSp modSp add mod setBg setClrOvrMap delDesignElem">
        <pc:chgData name="Børge Nielsen" userId="456bb836966ed2f1" providerId="LiveId" clId="{61F6A2C5-C108-490F-BDC8-509A616DFD7A}" dt="2020-01-15T09:01:16.294" v="5993"/>
        <pc:sldMkLst>
          <pc:docMk/>
          <pc:sldMk cId="337660257" sldId="264"/>
        </pc:sldMkLst>
        <pc:spChg chg="mod">
          <ac:chgData name="Børge Nielsen" userId="456bb836966ed2f1" providerId="LiveId" clId="{61F6A2C5-C108-490F-BDC8-509A616DFD7A}" dt="2020-01-09T16:58:41.818" v="5048" actId="26606"/>
          <ac:spMkLst>
            <pc:docMk/>
            <pc:sldMk cId="337660257" sldId="264"/>
            <ac:spMk id="2" creationId="{6A32B708-9BF7-4E05-83B9-46A4C6A9F4D2}"/>
          </ac:spMkLst>
        </pc:spChg>
        <pc:spChg chg="mod">
          <ac:chgData name="Børge Nielsen" userId="456bb836966ed2f1" providerId="LiveId" clId="{61F6A2C5-C108-490F-BDC8-509A616DFD7A}" dt="2020-01-09T16:58:41.818" v="5048" actId="26606"/>
          <ac:spMkLst>
            <pc:docMk/>
            <pc:sldMk cId="337660257" sldId="264"/>
            <ac:spMk id="3" creationId="{05797381-B34D-426E-B8D1-1C515E060116}"/>
          </ac:spMkLst>
        </pc:spChg>
        <pc:spChg chg="add del">
          <ac:chgData name="Børge Nielsen" userId="456bb836966ed2f1" providerId="LiveId" clId="{61F6A2C5-C108-490F-BDC8-509A616DFD7A}" dt="2020-01-09T16:58:30.306" v="5045" actId="26606"/>
          <ac:spMkLst>
            <pc:docMk/>
            <pc:sldMk cId="337660257" sldId="264"/>
            <ac:spMk id="8" creationId="{8D70B121-56F4-4848-B38B-182089D909FA}"/>
          </ac:spMkLst>
        </pc:spChg>
        <pc:spChg chg="add del">
          <ac:chgData name="Børge Nielsen" userId="456bb836966ed2f1" providerId="LiveId" clId="{61F6A2C5-C108-490F-BDC8-509A616DFD7A}" dt="2020-01-09T16:58:41.619" v="5047" actId="26606"/>
          <ac:spMkLst>
            <pc:docMk/>
            <pc:sldMk cId="337660257" sldId="264"/>
            <ac:spMk id="13" creationId="{3B854194-185D-494D-905C-7C7CB2E30F6E}"/>
          </ac:spMkLst>
        </pc:spChg>
        <pc:spChg chg="add del">
          <ac:chgData name="Børge Nielsen" userId="456bb836966ed2f1" providerId="LiveId" clId="{61F6A2C5-C108-490F-BDC8-509A616DFD7A}" dt="2020-01-09T16:58:41.619" v="5047" actId="26606"/>
          <ac:spMkLst>
            <pc:docMk/>
            <pc:sldMk cId="337660257" sldId="264"/>
            <ac:spMk id="14" creationId="{B4F5FA0D-0104-4987-8241-EFF7C85B88DE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337660257" sldId="264"/>
            <ac:spMk id="16" creationId="{5B336162-B533-4EFE-8BB3-8EBB4A5E32F8}"/>
          </ac:spMkLst>
        </pc:spChg>
        <pc:picChg chg="add del">
          <ac:chgData name="Børge Nielsen" userId="456bb836966ed2f1" providerId="LiveId" clId="{61F6A2C5-C108-490F-BDC8-509A616DFD7A}" dt="2020-01-09T16:58:41.619" v="5047" actId="26606"/>
          <ac:picMkLst>
            <pc:docMk/>
            <pc:sldMk cId="337660257" sldId="264"/>
            <ac:picMk id="12" creationId="{2897127E-6CEF-446C-BE87-93B7C46E49D1}"/>
          </ac:picMkLst>
        </pc:picChg>
        <pc:cxnChg chg="add del">
          <ac:chgData name="Børge Nielsen" userId="456bb836966ed2f1" providerId="LiveId" clId="{61F6A2C5-C108-490F-BDC8-509A616DFD7A}" dt="2020-01-09T16:58:30.306" v="5045" actId="26606"/>
          <ac:cxnSpMkLst>
            <pc:docMk/>
            <pc:sldMk cId="337660257" sldId="264"/>
            <ac:cxnSpMk id="10" creationId="{2D72A2C9-F3CA-4216-8BAD-FA4C970C3C4E}"/>
          </ac:cxnSpMkLst>
        </pc:cxnChg>
      </pc:sldChg>
      <pc:sldChg chg="addSp delSp modSp add mod setBg setClrOvrMap delDesignElem">
        <pc:chgData name="Børge Nielsen" userId="456bb836966ed2f1" providerId="LiveId" clId="{61F6A2C5-C108-490F-BDC8-509A616DFD7A}" dt="2020-01-15T09:03:09.606" v="5996" actId="26606"/>
        <pc:sldMkLst>
          <pc:docMk/>
          <pc:sldMk cId="90057775" sldId="265"/>
        </pc:sldMkLst>
        <pc:spChg chg="mod">
          <ac:chgData name="Børge Nielsen" userId="456bb836966ed2f1" providerId="LiveId" clId="{61F6A2C5-C108-490F-BDC8-509A616DFD7A}" dt="2020-01-15T09:03:09.606" v="5996" actId="26606"/>
          <ac:spMkLst>
            <pc:docMk/>
            <pc:sldMk cId="90057775" sldId="265"/>
            <ac:spMk id="2" creationId="{78076815-62C9-4F87-8CDD-3FEA8A3439C2}"/>
          </ac:spMkLst>
        </pc:spChg>
        <pc:spChg chg="mod">
          <ac:chgData name="Børge Nielsen" userId="456bb836966ed2f1" providerId="LiveId" clId="{61F6A2C5-C108-490F-BDC8-509A616DFD7A}" dt="2020-01-15T09:03:09.606" v="5996" actId="26606"/>
          <ac:spMkLst>
            <pc:docMk/>
            <pc:sldMk cId="90057775" sldId="265"/>
            <ac:spMk id="3" creationId="{B41F2D8C-3DCF-433F-8D9C-11451B75DC06}"/>
          </ac:spMkLst>
        </pc:spChg>
        <pc:spChg chg="add">
          <ac:chgData name="Børge Nielsen" userId="456bb836966ed2f1" providerId="LiveId" clId="{61F6A2C5-C108-490F-BDC8-509A616DFD7A}" dt="2020-01-15T09:03:09.606" v="5996" actId="26606"/>
          <ac:spMkLst>
            <pc:docMk/>
            <pc:sldMk cId="90057775" sldId="265"/>
            <ac:spMk id="5" creationId="{AD72D4D1-076F-49D3-9889-EFC4F6D7CA66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90057775" sldId="265"/>
            <ac:spMk id="8" creationId="{8D70B121-56F4-4848-B38B-182089D909FA}"/>
          </ac:spMkLst>
        </pc:spChg>
        <pc:cxnChg chg="add">
          <ac:chgData name="Børge Nielsen" userId="456bb836966ed2f1" providerId="LiveId" clId="{61F6A2C5-C108-490F-BDC8-509A616DFD7A}" dt="2020-01-15T09:03:09.606" v="5996" actId="26606"/>
          <ac:cxnSpMkLst>
            <pc:docMk/>
            <pc:sldMk cId="90057775" sldId="265"/>
            <ac:cxnSpMk id="6" creationId="{2D72A2C9-F3CA-4216-8BAD-FA4C970C3C4E}"/>
          </ac:cxnSpMkLst>
        </pc:cxnChg>
        <pc:cxnChg chg="add del">
          <ac:chgData name="Børge Nielsen" userId="456bb836966ed2f1" providerId="LiveId" clId="{61F6A2C5-C108-490F-BDC8-509A616DFD7A}" dt="2020-01-15T09:01:16.294" v="5993"/>
          <ac:cxnSpMkLst>
            <pc:docMk/>
            <pc:sldMk cId="90057775" sldId="265"/>
            <ac:cxnSpMk id="10" creationId="{2D72A2C9-F3CA-4216-8BAD-FA4C970C3C4E}"/>
          </ac:cxnSpMkLst>
        </pc:cxnChg>
      </pc:sldChg>
      <pc:sldChg chg="addSp delSp modSp add mod setBg setClrOvrMap delDesignElem">
        <pc:chgData name="Børge Nielsen" userId="456bb836966ed2f1" providerId="LiveId" clId="{61F6A2C5-C108-490F-BDC8-509A616DFD7A}" dt="2020-01-15T09:04:34.394" v="6001" actId="26606"/>
        <pc:sldMkLst>
          <pc:docMk/>
          <pc:sldMk cId="3030314227" sldId="266"/>
        </pc:sldMkLst>
        <pc:spChg chg="mod">
          <ac:chgData name="Børge Nielsen" userId="456bb836966ed2f1" providerId="LiveId" clId="{61F6A2C5-C108-490F-BDC8-509A616DFD7A}" dt="2020-01-15T09:04:34.394" v="6001" actId="26606"/>
          <ac:spMkLst>
            <pc:docMk/>
            <pc:sldMk cId="3030314227" sldId="266"/>
            <ac:spMk id="2" creationId="{48316E63-0C85-4184-BF69-1A5E9499845E}"/>
          </ac:spMkLst>
        </pc:spChg>
        <pc:spChg chg="del">
          <ac:chgData name="Børge Nielsen" userId="456bb836966ed2f1" providerId="LiveId" clId="{61F6A2C5-C108-490F-BDC8-509A616DFD7A}" dt="2020-01-06T17:15:30.945" v="2768"/>
          <ac:spMkLst>
            <pc:docMk/>
            <pc:sldMk cId="3030314227" sldId="266"/>
            <ac:spMk id="3" creationId="{ABC432B6-A8F2-454C-A44F-58CDB37B4F0E}"/>
          </ac:spMkLst>
        </pc:spChg>
        <pc:spChg chg="add mod">
          <ac:chgData name="Børge Nielsen" userId="456bb836966ed2f1" providerId="LiveId" clId="{61F6A2C5-C108-490F-BDC8-509A616DFD7A}" dt="2020-01-15T09:04:34.394" v="6001" actId="26606"/>
          <ac:spMkLst>
            <pc:docMk/>
            <pc:sldMk cId="3030314227" sldId="266"/>
            <ac:spMk id="9" creationId="{39EBA2D7-F5E1-4CA0-B2F8-E7A96D6269F5}"/>
          </ac:spMkLst>
        </pc:spChg>
        <pc:spChg chg="add">
          <ac:chgData name="Børge Nielsen" userId="456bb836966ed2f1" providerId="LiveId" clId="{61F6A2C5-C108-490F-BDC8-509A616DFD7A}" dt="2020-01-15T09:04:34.394" v="6001" actId="26606"/>
          <ac:spMkLst>
            <pc:docMk/>
            <pc:sldMk cId="3030314227" sldId="266"/>
            <ac:spMk id="11" creationId="{867D4867-5BA7-4462-B2F6-A23F4A622AA7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3030314227" sldId="266"/>
            <ac:spMk id="14" creationId="{81651BC7-AB41-4017-8071-13676E9C4C23}"/>
          </ac:spMkLst>
        </pc:spChg>
        <pc:picChg chg="add mod">
          <ac:chgData name="Børge Nielsen" userId="456bb836966ed2f1" providerId="LiveId" clId="{61F6A2C5-C108-490F-BDC8-509A616DFD7A}" dt="2020-01-15T09:04:34.394" v="6001" actId="26606"/>
          <ac:picMkLst>
            <pc:docMk/>
            <pc:sldMk cId="3030314227" sldId="266"/>
            <ac:picMk id="5" creationId="{9D10A29C-EDDE-4407-AF90-09A52F6538E8}"/>
          </ac:picMkLst>
        </pc:picChg>
      </pc:sldChg>
      <pc:sldChg chg="addSp delSp modSp add mod setBg setClrOvrMap delDesignElem">
        <pc:chgData name="Børge Nielsen" userId="456bb836966ed2f1" providerId="LiveId" clId="{61F6A2C5-C108-490F-BDC8-509A616DFD7A}" dt="2020-01-15T09:04:40.207" v="6002" actId="26606"/>
        <pc:sldMkLst>
          <pc:docMk/>
          <pc:sldMk cId="3255412695" sldId="267"/>
        </pc:sldMkLst>
        <pc:spChg chg="mod">
          <ac:chgData name="Børge Nielsen" userId="456bb836966ed2f1" providerId="LiveId" clId="{61F6A2C5-C108-490F-BDC8-509A616DFD7A}" dt="2020-01-15T09:04:40.207" v="6002" actId="26606"/>
          <ac:spMkLst>
            <pc:docMk/>
            <pc:sldMk cId="3255412695" sldId="267"/>
            <ac:spMk id="2" creationId="{7A640B72-D4F5-4678-AEE4-DDC344C43B62}"/>
          </ac:spMkLst>
        </pc:spChg>
        <pc:spChg chg="del">
          <ac:chgData name="Børge Nielsen" userId="456bb836966ed2f1" providerId="LiveId" clId="{61F6A2C5-C108-490F-BDC8-509A616DFD7A}" dt="2020-01-06T17:29:55.068" v="3051"/>
          <ac:spMkLst>
            <pc:docMk/>
            <pc:sldMk cId="3255412695" sldId="267"/>
            <ac:spMk id="3" creationId="{8408086C-5D19-4B6E-A1FE-A78E9CBEFBAF}"/>
          </ac:spMkLst>
        </pc:spChg>
        <pc:spChg chg="add mod ord">
          <ac:chgData name="Børge Nielsen" userId="456bb836966ed2f1" providerId="LiveId" clId="{61F6A2C5-C108-490F-BDC8-509A616DFD7A}" dt="2020-01-15T09:04:40.207" v="6002" actId="26606"/>
          <ac:spMkLst>
            <pc:docMk/>
            <pc:sldMk cId="3255412695" sldId="267"/>
            <ac:spMk id="9" creationId="{8141E8E0-F239-4535-BB38-843CFA1FCB69}"/>
          </ac:spMkLst>
        </pc:spChg>
        <pc:spChg chg="add del">
          <ac:chgData name="Børge Nielsen" userId="456bb836966ed2f1" providerId="LiveId" clId="{61F6A2C5-C108-490F-BDC8-509A616DFD7A}" dt="2020-01-07T13:51:03.615" v="5031"/>
          <ac:spMkLst>
            <pc:docMk/>
            <pc:sldMk cId="3255412695" sldId="267"/>
            <ac:spMk id="11" creationId="{D55CD764-972B-4CA5-A885-53E55C63E174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3255412695" sldId="267"/>
            <ac:spMk id="12" creationId="{81651BC7-AB41-4017-8071-13676E9C4C23}"/>
          </ac:spMkLst>
        </pc:spChg>
        <pc:spChg chg="add">
          <ac:chgData name="Børge Nielsen" userId="456bb836966ed2f1" providerId="LiveId" clId="{61F6A2C5-C108-490F-BDC8-509A616DFD7A}" dt="2020-01-15T09:04:40.207" v="6002" actId="26606"/>
          <ac:spMkLst>
            <pc:docMk/>
            <pc:sldMk cId="3255412695" sldId="267"/>
            <ac:spMk id="13" creationId="{867D4867-5BA7-4462-B2F6-A23F4A622AA7}"/>
          </ac:spMkLst>
        </pc:spChg>
        <pc:spChg chg="add del">
          <ac:chgData name="Børge Nielsen" userId="456bb836966ed2f1" providerId="LiveId" clId="{61F6A2C5-C108-490F-BDC8-509A616DFD7A}" dt="2020-01-06T17:41:12.417" v="3606"/>
          <ac:spMkLst>
            <pc:docMk/>
            <pc:sldMk cId="3255412695" sldId="267"/>
            <ac:spMk id="14" creationId="{81651BC7-AB41-4017-8071-13676E9C4C23}"/>
          </ac:spMkLst>
        </pc:spChg>
        <pc:spChg chg="add del">
          <ac:chgData name="Børge Nielsen" userId="456bb836966ed2f1" providerId="LiveId" clId="{61F6A2C5-C108-490F-BDC8-509A616DFD7A}" dt="2020-01-07T13:51:03.615" v="5031"/>
          <ac:spMkLst>
            <pc:docMk/>
            <pc:sldMk cId="3255412695" sldId="267"/>
            <ac:spMk id="38" creationId="{34165AB3-7006-4430-BCE3-25476BE13322}"/>
          </ac:spMkLst>
        </pc:spChg>
        <pc:spChg chg="add del">
          <ac:chgData name="Børge Nielsen" userId="456bb836966ed2f1" providerId="LiveId" clId="{61F6A2C5-C108-490F-BDC8-509A616DFD7A}" dt="2020-01-07T13:51:03.615" v="5031"/>
          <ac:spMkLst>
            <pc:docMk/>
            <pc:sldMk cId="3255412695" sldId="267"/>
            <ac:spMk id="40" creationId="{E3E51905-F374-4E1A-97CF-B741584B74D5}"/>
          </ac:spMkLst>
        </pc:spChg>
        <pc:grpChg chg="add del">
          <ac:chgData name="Børge Nielsen" userId="456bb836966ed2f1" providerId="LiveId" clId="{61F6A2C5-C108-490F-BDC8-509A616DFD7A}" dt="2020-01-07T13:51:03.615" v="5031"/>
          <ac:grpSpMkLst>
            <pc:docMk/>
            <pc:sldMk cId="3255412695" sldId="267"/>
            <ac:grpSpMk id="16" creationId="{F763482E-C6B0-4F8D-90FE-76C25B1BF7D5}"/>
          </ac:grpSpMkLst>
        </pc:grpChg>
        <pc:picChg chg="add mod">
          <ac:chgData name="Børge Nielsen" userId="456bb836966ed2f1" providerId="LiveId" clId="{61F6A2C5-C108-490F-BDC8-509A616DFD7A}" dt="2020-01-15T09:04:40.207" v="6002" actId="26606"/>
          <ac:picMkLst>
            <pc:docMk/>
            <pc:sldMk cId="3255412695" sldId="267"/>
            <ac:picMk id="5" creationId="{AEB5EEDC-00DC-497C-A141-6F2E57F38213}"/>
          </ac:picMkLst>
        </pc:picChg>
      </pc:sldChg>
      <pc:sldChg chg="addSp delSp modSp add mod setBg delDesignElem">
        <pc:chgData name="Børge Nielsen" userId="456bb836966ed2f1" providerId="LiveId" clId="{61F6A2C5-C108-490F-BDC8-509A616DFD7A}" dt="2020-01-15T09:04:52.490" v="6003" actId="26606"/>
        <pc:sldMkLst>
          <pc:docMk/>
          <pc:sldMk cId="2940172077" sldId="268"/>
        </pc:sldMkLst>
        <pc:spChg chg="mod">
          <ac:chgData name="Børge Nielsen" userId="456bb836966ed2f1" providerId="LiveId" clId="{61F6A2C5-C108-490F-BDC8-509A616DFD7A}" dt="2020-01-09T17:01:53.218" v="5060" actId="26606"/>
          <ac:spMkLst>
            <pc:docMk/>
            <pc:sldMk cId="2940172077" sldId="268"/>
            <ac:spMk id="2" creationId="{64D02670-5462-47F8-952F-7D8CC31B5A86}"/>
          </ac:spMkLst>
        </pc:spChg>
        <pc:spChg chg="mod">
          <ac:chgData name="Børge Nielsen" userId="456bb836966ed2f1" providerId="LiveId" clId="{61F6A2C5-C108-490F-BDC8-509A616DFD7A}" dt="2020-01-09T17:01:53.218" v="5060" actId="26606"/>
          <ac:spMkLst>
            <pc:docMk/>
            <pc:sldMk cId="2940172077" sldId="268"/>
            <ac:spMk id="3" creationId="{98CE1BD2-3148-4D1E-AFC7-95240F43FE94}"/>
          </ac:spMkLst>
        </pc:spChg>
        <pc:spChg chg="add del">
          <ac:chgData name="Børge Nielsen" userId="456bb836966ed2f1" providerId="LiveId" clId="{61F6A2C5-C108-490F-BDC8-509A616DFD7A}" dt="2020-01-07T13:51:03.615" v="5031"/>
          <ac:spMkLst>
            <pc:docMk/>
            <pc:sldMk cId="2940172077" sldId="268"/>
            <ac:spMk id="5" creationId="{8D70B121-56F4-4848-B38B-182089D909FA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2940172077" sldId="268"/>
            <ac:spMk id="7" creationId="{3B854194-185D-494D-905C-7C7CB2E30F6E}"/>
          </ac:spMkLst>
        </pc:spChg>
        <pc:spChg chg="add del">
          <ac:chgData name="Børge Nielsen" userId="456bb836966ed2f1" providerId="LiveId" clId="{61F6A2C5-C108-490F-BDC8-509A616DFD7A}" dt="2020-01-07T13:47:32.064" v="5012"/>
          <ac:spMkLst>
            <pc:docMk/>
            <pc:sldMk cId="2940172077" sldId="268"/>
            <ac:spMk id="8" creationId="{6A1473A6-3F22-483E-8A30-80B9D2B14592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2940172077" sldId="268"/>
            <ac:spMk id="9" creationId="{B4F5FA0D-0104-4987-8241-EFF7C85B88DE}"/>
          </ac:spMkLst>
        </pc:spChg>
        <pc:spChg chg="add">
          <ac:chgData name="Børge Nielsen" userId="456bb836966ed2f1" providerId="LiveId" clId="{61F6A2C5-C108-490F-BDC8-509A616DFD7A}" dt="2020-01-15T09:04:52.490" v="6003" actId="26606"/>
          <ac:spMkLst>
            <pc:docMk/>
            <pc:sldMk cId="2940172077" sldId="268"/>
            <ac:spMk id="11" creationId="{3B854194-185D-494D-905C-7C7CB2E30F6E}"/>
          </ac:spMkLst>
        </pc:spChg>
        <pc:spChg chg="add">
          <ac:chgData name="Børge Nielsen" userId="456bb836966ed2f1" providerId="LiveId" clId="{61F6A2C5-C108-490F-BDC8-509A616DFD7A}" dt="2020-01-15T09:04:52.490" v="6003" actId="26606"/>
          <ac:spMkLst>
            <pc:docMk/>
            <pc:sldMk cId="2940172077" sldId="268"/>
            <ac:spMk id="13" creationId="{B4F5FA0D-0104-4987-8241-EFF7C85B88DE}"/>
          </ac:spMkLst>
        </pc:spChg>
        <pc:grpChg chg="add del">
          <ac:chgData name="Børge Nielsen" userId="456bb836966ed2f1" providerId="LiveId" clId="{61F6A2C5-C108-490F-BDC8-509A616DFD7A}" dt="2020-01-07T13:47:32.064" v="5012"/>
          <ac:grpSpMkLst>
            <pc:docMk/>
            <pc:sldMk cId="2940172077" sldId="268"/>
            <ac:grpSpMk id="10" creationId="{AA1375E3-3E53-4D75-BAB7-E5929BFCB25F}"/>
          </ac:grpSpMkLst>
        </pc:grpChg>
        <pc:picChg chg="add del">
          <ac:chgData name="Børge Nielsen" userId="456bb836966ed2f1" providerId="LiveId" clId="{61F6A2C5-C108-490F-BDC8-509A616DFD7A}" dt="2020-01-15T09:01:16.294" v="5993"/>
          <ac:picMkLst>
            <pc:docMk/>
            <pc:sldMk cId="2940172077" sldId="268"/>
            <ac:picMk id="12" creationId="{2897127E-6CEF-446C-BE87-93B7C46E49D1}"/>
          </ac:picMkLst>
        </pc:picChg>
        <pc:picChg chg="add">
          <ac:chgData name="Børge Nielsen" userId="456bb836966ed2f1" providerId="LiveId" clId="{61F6A2C5-C108-490F-BDC8-509A616DFD7A}" dt="2020-01-15T09:04:52.490" v="6003" actId="26606"/>
          <ac:picMkLst>
            <pc:docMk/>
            <pc:sldMk cId="2940172077" sldId="268"/>
            <ac:picMk id="14" creationId="{2897127E-6CEF-446C-BE87-93B7C46E49D1}"/>
          </ac:picMkLst>
        </pc:picChg>
        <pc:cxnChg chg="add del">
          <ac:chgData name="Børge Nielsen" userId="456bb836966ed2f1" providerId="LiveId" clId="{61F6A2C5-C108-490F-BDC8-509A616DFD7A}" dt="2020-01-07T13:51:03.615" v="5031"/>
          <ac:cxnSpMkLst>
            <pc:docMk/>
            <pc:sldMk cId="2940172077" sldId="268"/>
            <ac:cxnSpMk id="6" creationId="{2D72A2C9-F3CA-4216-8BAD-FA4C970C3C4E}"/>
          </ac:cxnSpMkLst>
        </pc:cxnChg>
      </pc:sldChg>
      <pc:sldChg chg="addSp delSp modSp add mod setBg setClrOvrMap delDesignElem">
        <pc:chgData name="Børge Nielsen" userId="456bb836966ed2f1" providerId="LiveId" clId="{61F6A2C5-C108-490F-BDC8-509A616DFD7A}" dt="2020-01-15T09:05:05.593" v="6004" actId="26606"/>
        <pc:sldMkLst>
          <pc:docMk/>
          <pc:sldMk cId="841139970" sldId="269"/>
        </pc:sldMkLst>
        <pc:spChg chg="mod">
          <ac:chgData name="Børge Nielsen" userId="456bb836966ed2f1" providerId="LiveId" clId="{61F6A2C5-C108-490F-BDC8-509A616DFD7A}" dt="2020-01-15T09:05:05.593" v="6004" actId="26606"/>
          <ac:spMkLst>
            <pc:docMk/>
            <pc:sldMk cId="841139970" sldId="269"/>
            <ac:spMk id="2" creationId="{FFD35487-2A91-4099-8D55-84EAE2FB8AC8}"/>
          </ac:spMkLst>
        </pc:spChg>
        <pc:spChg chg="mod">
          <ac:chgData name="Børge Nielsen" userId="456bb836966ed2f1" providerId="LiveId" clId="{61F6A2C5-C108-490F-BDC8-509A616DFD7A}" dt="2020-01-15T09:05:05.593" v="6004" actId="26606"/>
          <ac:spMkLst>
            <pc:docMk/>
            <pc:sldMk cId="841139970" sldId="269"/>
            <ac:spMk id="3" creationId="{C762EBB1-AB39-43F3-9412-B84A68EF1A26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841139970" sldId="269"/>
            <ac:spMk id="5" creationId="{8C3DEBB2-D54E-470C-86B3-631BDDF6CCA6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841139970" sldId="269"/>
            <ac:spMk id="6" creationId="{847C7588-8C18-44D9-8469-ABB9865FE117}"/>
          </ac:spMkLst>
        </pc:spChg>
        <pc:spChg chg="add">
          <ac:chgData name="Børge Nielsen" userId="456bb836966ed2f1" providerId="LiveId" clId="{61F6A2C5-C108-490F-BDC8-509A616DFD7A}" dt="2020-01-15T09:05:05.593" v="6004" actId="26606"/>
          <ac:spMkLst>
            <pc:docMk/>
            <pc:sldMk cId="841139970" sldId="269"/>
            <ac:spMk id="7" creationId="{8D70B121-56F4-4848-B38B-182089D909FA}"/>
          </ac:spMkLst>
        </pc:spChg>
        <pc:spChg chg="add del">
          <ac:chgData name="Børge Nielsen" userId="456bb836966ed2f1" providerId="LiveId" clId="{61F6A2C5-C108-490F-BDC8-509A616DFD7A}" dt="2020-01-07T13:47:32.064" v="5012"/>
          <ac:spMkLst>
            <pc:docMk/>
            <pc:sldMk cId="841139970" sldId="269"/>
            <ac:spMk id="8" creationId="{AD72D4D1-076F-49D3-9889-EFC4F6D7CA66}"/>
          </ac:spMkLst>
        </pc:spChg>
        <pc:cxnChg chg="add">
          <ac:chgData name="Børge Nielsen" userId="456bb836966ed2f1" providerId="LiveId" clId="{61F6A2C5-C108-490F-BDC8-509A616DFD7A}" dt="2020-01-15T09:05:05.593" v="6004" actId="26606"/>
          <ac:cxnSpMkLst>
            <pc:docMk/>
            <pc:sldMk cId="841139970" sldId="269"/>
            <ac:cxnSpMk id="9" creationId="{2D72A2C9-F3CA-4216-8BAD-FA4C970C3C4E}"/>
          </ac:cxnSpMkLst>
        </pc:cxnChg>
        <pc:cxnChg chg="add del">
          <ac:chgData name="Børge Nielsen" userId="456bb836966ed2f1" providerId="LiveId" clId="{61F6A2C5-C108-490F-BDC8-509A616DFD7A}" dt="2020-01-07T13:47:32.064" v="5012"/>
          <ac:cxnSpMkLst>
            <pc:docMk/>
            <pc:sldMk cId="841139970" sldId="269"/>
            <ac:cxnSpMk id="10" creationId="{2D72A2C9-F3CA-4216-8BAD-FA4C970C3C4E}"/>
          </ac:cxnSpMkLst>
        </pc:cxnChg>
      </pc:sldChg>
      <pc:sldChg chg="addSp delSp modSp add mod setBg setClrOvrMap delDesignElem">
        <pc:chgData name="Børge Nielsen" userId="456bb836966ed2f1" providerId="LiveId" clId="{61F6A2C5-C108-490F-BDC8-509A616DFD7A}" dt="2020-01-07T13:31:55.782" v="4662"/>
        <pc:sldMkLst>
          <pc:docMk/>
          <pc:sldMk cId="4025283043" sldId="270"/>
        </pc:sldMkLst>
        <pc:spChg chg="mod">
          <ac:chgData name="Børge Nielsen" userId="456bb836966ed2f1" providerId="LiveId" clId="{61F6A2C5-C108-490F-BDC8-509A616DFD7A}" dt="2020-01-07T12:23:31.815" v="3958" actId="26606"/>
          <ac:spMkLst>
            <pc:docMk/>
            <pc:sldMk cId="4025283043" sldId="270"/>
            <ac:spMk id="2" creationId="{D6A3BDB5-1C8B-444F-8361-192C5CCA0DDA}"/>
          </ac:spMkLst>
        </pc:spChg>
        <pc:spChg chg="del">
          <ac:chgData name="Børge Nielsen" userId="456bb836966ed2f1" providerId="LiveId" clId="{61F6A2C5-C108-490F-BDC8-509A616DFD7A}" dt="2020-01-07T12:22:30.684" v="3916"/>
          <ac:spMkLst>
            <pc:docMk/>
            <pc:sldMk cId="4025283043" sldId="270"/>
            <ac:spMk id="3" creationId="{E21FFE4B-846C-4D08-97A2-D16E8F86D22B}"/>
          </ac:spMkLst>
        </pc:spChg>
        <pc:spChg chg="add del">
          <ac:chgData name="Børge Nielsen" userId="456bb836966ed2f1" providerId="LiveId" clId="{61F6A2C5-C108-490F-BDC8-509A616DFD7A}" dt="2020-01-07T13:31:55.782" v="4662"/>
          <ac:spMkLst>
            <pc:docMk/>
            <pc:sldMk cId="4025283043" sldId="270"/>
            <ac:spMk id="10" creationId="{1DB7C82F-AB7E-4F0C-B829-FA1B9C415180}"/>
          </ac:spMkLst>
        </pc:spChg>
        <pc:picChg chg="add mod">
          <ac:chgData name="Børge Nielsen" userId="456bb836966ed2f1" providerId="LiveId" clId="{61F6A2C5-C108-490F-BDC8-509A616DFD7A}" dt="2020-01-07T12:23:31.815" v="3958" actId="26606"/>
          <ac:picMkLst>
            <pc:docMk/>
            <pc:sldMk cId="4025283043" sldId="270"/>
            <ac:picMk id="5" creationId="{B2C9880F-1A60-4AA6-8141-37DE98645046}"/>
          </ac:picMkLst>
        </pc:picChg>
      </pc:sldChg>
      <pc:sldChg chg="addSp delSp modSp add mod setBg delDesignElem">
        <pc:chgData name="Børge Nielsen" userId="456bb836966ed2f1" providerId="LiveId" clId="{61F6A2C5-C108-490F-BDC8-509A616DFD7A}" dt="2020-01-15T09:05:43.689" v="6005" actId="26606"/>
        <pc:sldMkLst>
          <pc:docMk/>
          <pc:sldMk cId="2363715035" sldId="271"/>
        </pc:sldMkLst>
        <pc:spChg chg="mod">
          <ac:chgData name="Børge Nielsen" userId="456bb836966ed2f1" providerId="LiveId" clId="{61F6A2C5-C108-490F-BDC8-509A616DFD7A}" dt="2020-01-07T12:37:20.376" v="4099" actId="26606"/>
          <ac:spMkLst>
            <pc:docMk/>
            <pc:sldMk cId="2363715035" sldId="271"/>
            <ac:spMk id="2" creationId="{A104EF7A-6B9A-45CA-AA94-A839D94082A2}"/>
          </ac:spMkLst>
        </pc:spChg>
        <pc:spChg chg="del">
          <ac:chgData name="Børge Nielsen" userId="456bb836966ed2f1" providerId="LiveId" clId="{61F6A2C5-C108-490F-BDC8-509A616DFD7A}" dt="2020-01-07T12:32:20.099" v="3986"/>
          <ac:spMkLst>
            <pc:docMk/>
            <pc:sldMk cId="2363715035" sldId="271"/>
            <ac:spMk id="3" creationId="{BC409564-CDE0-49F9-B742-3139E3C3E524}"/>
          </ac:spMkLst>
        </pc:spChg>
        <pc:spChg chg="add mod ord">
          <ac:chgData name="Børge Nielsen" userId="456bb836966ed2f1" providerId="LiveId" clId="{61F6A2C5-C108-490F-BDC8-509A616DFD7A}" dt="2020-01-15T09:05:43.689" v="6005" actId="26606"/>
          <ac:spMkLst>
            <pc:docMk/>
            <pc:sldMk cId="2363715035" sldId="271"/>
            <ac:spMk id="9" creationId="{6F6E668F-B6C1-4BBF-8F6B-99AC2E0EFC71}"/>
          </ac:spMkLst>
        </pc:spChg>
        <pc:spChg chg="add del">
          <ac:chgData name="Børge Nielsen" userId="456bb836966ed2f1" providerId="LiveId" clId="{61F6A2C5-C108-490F-BDC8-509A616DFD7A}" dt="2020-01-07T13:47:32.064" v="5012"/>
          <ac:spMkLst>
            <pc:docMk/>
            <pc:sldMk cId="2363715035" sldId="271"/>
            <ac:spMk id="11" creationId="{4038CB10-1F5C-4D54-9DF7-12586DE5B007}"/>
          </ac:spMkLst>
        </pc:spChg>
        <pc:spChg chg="add del">
          <ac:chgData name="Børge Nielsen" userId="456bb836966ed2f1" providerId="LiveId" clId="{61F6A2C5-C108-490F-BDC8-509A616DFD7A}" dt="2020-01-07T12:37:20.376" v="4099" actId="26606"/>
          <ac:spMkLst>
            <pc:docMk/>
            <pc:sldMk cId="2363715035" sldId="271"/>
            <ac:spMk id="12" creationId="{E45CA849-654C-4173-AD99-B3A2528275F5}"/>
          </ac:spMkLst>
        </pc:spChg>
        <pc:spChg chg="add del">
          <ac:chgData name="Børge Nielsen" userId="456bb836966ed2f1" providerId="LiveId" clId="{61F6A2C5-C108-490F-BDC8-509A616DFD7A}" dt="2020-01-07T13:47:32.064" v="5012"/>
          <ac:spMkLst>
            <pc:docMk/>
            <pc:sldMk cId="2363715035" sldId="271"/>
            <ac:spMk id="13" creationId="{73ED6512-6858-4552-B699-9A97FE9A4EA2}"/>
          </ac:spMkLst>
        </pc:spChg>
        <pc:spChg chg="add del">
          <ac:chgData name="Børge Nielsen" userId="456bb836966ed2f1" providerId="LiveId" clId="{61F6A2C5-C108-490F-BDC8-509A616DFD7A}" dt="2020-01-07T12:37:20.376" v="4099" actId="26606"/>
          <ac:spMkLst>
            <pc:docMk/>
            <pc:sldMk cId="2363715035" sldId="271"/>
            <ac:spMk id="14" creationId="{3E23A947-2D45-4208-AE2B-64948C87A3EB}"/>
          </ac:spMkLst>
        </pc:spChg>
        <pc:spChg chg="add del">
          <ac:chgData name="Børge Nielsen" userId="456bb836966ed2f1" providerId="LiveId" clId="{61F6A2C5-C108-490F-BDC8-509A616DFD7A}" dt="2020-01-07T13:51:03.615" v="5031"/>
          <ac:spMkLst>
            <pc:docMk/>
            <pc:sldMk cId="2363715035" sldId="271"/>
            <ac:spMk id="15" creationId="{4038CB10-1F5C-4D54-9DF7-12586DE5B007}"/>
          </ac:spMkLst>
        </pc:spChg>
        <pc:spChg chg="add del">
          <ac:chgData name="Børge Nielsen" userId="456bb836966ed2f1" providerId="LiveId" clId="{61F6A2C5-C108-490F-BDC8-509A616DFD7A}" dt="2020-01-07T12:37:20.376" v="4099" actId="26606"/>
          <ac:spMkLst>
            <pc:docMk/>
            <pc:sldMk cId="2363715035" sldId="271"/>
            <ac:spMk id="16" creationId="{E5BBB0F9-6A59-4D02-A9C7-A2D6516684CE}"/>
          </ac:spMkLst>
        </pc:spChg>
        <pc:spChg chg="add del">
          <ac:chgData name="Børge Nielsen" userId="456bb836966ed2f1" providerId="LiveId" clId="{61F6A2C5-C108-490F-BDC8-509A616DFD7A}" dt="2020-01-07T13:51:03.615" v="5031"/>
          <ac:spMkLst>
            <pc:docMk/>
            <pc:sldMk cId="2363715035" sldId="271"/>
            <ac:spMk id="17" creationId="{73ED6512-6858-4552-B699-9A97FE9A4EA2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2363715035" sldId="271"/>
            <ac:spMk id="18" creationId="{4038CB10-1F5C-4D54-9DF7-12586DE5B007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2363715035" sldId="271"/>
            <ac:spMk id="19" creationId="{73ED6512-6858-4552-B699-9A97FE9A4EA2}"/>
          </ac:spMkLst>
        </pc:spChg>
        <pc:spChg chg="add">
          <ac:chgData name="Børge Nielsen" userId="456bb836966ed2f1" providerId="LiveId" clId="{61F6A2C5-C108-490F-BDC8-509A616DFD7A}" dt="2020-01-15T09:05:43.689" v="6005" actId="26606"/>
          <ac:spMkLst>
            <pc:docMk/>
            <pc:sldMk cId="2363715035" sldId="271"/>
            <ac:spMk id="20" creationId="{4038CB10-1F5C-4D54-9DF7-12586DE5B007}"/>
          </ac:spMkLst>
        </pc:spChg>
        <pc:spChg chg="add del">
          <ac:chgData name="Børge Nielsen" userId="456bb836966ed2f1" providerId="LiveId" clId="{61F6A2C5-C108-490F-BDC8-509A616DFD7A}" dt="2020-01-07T13:31:55.782" v="4662"/>
          <ac:spMkLst>
            <pc:docMk/>
            <pc:sldMk cId="2363715035" sldId="271"/>
            <ac:spMk id="21" creationId="{4038CB10-1F5C-4D54-9DF7-12586DE5B007}"/>
          </ac:spMkLst>
        </pc:spChg>
        <pc:spChg chg="add">
          <ac:chgData name="Børge Nielsen" userId="456bb836966ed2f1" providerId="LiveId" clId="{61F6A2C5-C108-490F-BDC8-509A616DFD7A}" dt="2020-01-15T09:05:43.689" v="6005" actId="26606"/>
          <ac:spMkLst>
            <pc:docMk/>
            <pc:sldMk cId="2363715035" sldId="271"/>
            <ac:spMk id="22" creationId="{73ED6512-6858-4552-B699-9A97FE9A4EA2}"/>
          </ac:spMkLst>
        </pc:spChg>
        <pc:spChg chg="add del">
          <ac:chgData name="Børge Nielsen" userId="456bb836966ed2f1" providerId="LiveId" clId="{61F6A2C5-C108-490F-BDC8-509A616DFD7A}" dt="2020-01-07T13:31:55.782" v="4662"/>
          <ac:spMkLst>
            <pc:docMk/>
            <pc:sldMk cId="2363715035" sldId="271"/>
            <ac:spMk id="23" creationId="{73ED6512-6858-4552-B699-9A97FE9A4EA2}"/>
          </ac:spMkLst>
        </pc:spChg>
        <pc:picChg chg="add mod">
          <ac:chgData name="Børge Nielsen" userId="456bb836966ed2f1" providerId="LiveId" clId="{61F6A2C5-C108-490F-BDC8-509A616DFD7A}" dt="2020-01-07T12:37:20.376" v="4099" actId="26606"/>
          <ac:picMkLst>
            <pc:docMk/>
            <pc:sldMk cId="2363715035" sldId="271"/>
            <ac:picMk id="5" creationId="{53EF3337-6CDB-4CFD-B2BA-2CCA69A2A1B8}"/>
          </ac:picMkLst>
        </pc:picChg>
      </pc:sldChg>
      <pc:sldChg chg="addSp delSp modSp add mod setBg delDesignElem">
        <pc:chgData name="Børge Nielsen" userId="456bb836966ed2f1" providerId="LiveId" clId="{61F6A2C5-C108-490F-BDC8-509A616DFD7A}" dt="2020-01-15T09:05:58.286" v="6006" actId="26606"/>
        <pc:sldMkLst>
          <pc:docMk/>
          <pc:sldMk cId="1074898459" sldId="272"/>
        </pc:sldMkLst>
        <pc:spChg chg="mod">
          <ac:chgData name="Børge Nielsen" userId="456bb836966ed2f1" providerId="LiveId" clId="{61F6A2C5-C108-490F-BDC8-509A616DFD7A}" dt="2020-01-15T09:05:58.286" v="6006" actId="26606"/>
          <ac:spMkLst>
            <pc:docMk/>
            <pc:sldMk cId="1074898459" sldId="272"/>
            <ac:spMk id="2" creationId="{A07CFD65-B95D-4368-B261-FA52F8015A89}"/>
          </ac:spMkLst>
        </pc:spChg>
        <pc:spChg chg="mod ord">
          <ac:chgData name="Børge Nielsen" userId="456bb836966ed2f1" providerId="LiveId" clId="{61F6A2C5-C108-490F-BDC8-509A616DFD7A}" dt="2020-01-15T09:05:58.286" v="6006" actId="26606"/>
          <ac:spMkLst>
            <pc:docMk/>
            <pc:sldMk cId="1074898459" sldId="272"/>
            <ac:spMk id="3" creationId="{0D6F281E-EBB0-44B5-92C1-E56FF84AB1B5}"/>
          </ac:spMkLst>
        </pc:spChg>
        <pc:spChg chg="add del">
          <ac:chgData name="Børge Nielsen" userId="456bb836966ed2f1" providerId="LiveId" clId="{61F6A2C5-C108-490F-BDC8-509A616DFD7A}" dt="2020-01-07T13:47:32.064" v="5012"/>
          <ac:spMkLst>
            <pc:docMk/>
            <pc:sldMk cId="1074898459" sldId="272"/>
            <ac:spMk id="7" creationId="{4038CB10-1F5C-4D54-9DF7-12586DE5B007}"/>
          </ac:spMkLst>
        </pc:spChg>
        <pc:spChg chg="add del">
          <ac:chgData name="Børge Nielsen" userId="456bb836966ed2f1" providerId="LiveId" clId="{61F6A2C5-C108-490F-BDC8-509A616DFD7A}" dt="2020-01-07T13:47:32.064" v="5012"/>
          <ac:spMkLst>
            <pc:docMk/>
            <pc:sldMk cId="1074898459" sldId="272"/>
            <ac:spMk id="8" creationId="{73ED6512-6858-4552-B699-9A97FE9A4EA2}"/>
          </ac:spMkLst>
        </pc:spChg>
        <pc:spChg chg="add del">
          <ac:chgData name="Børge Nielsen" userId="456bb836966ed2f1" providerId="LiveId" clId="{61F6A2C5-C108-490F-BDC8-509A616DFD7A}" dt="2020-01-07T13:51:03.615" v="5031"/>
          <ac:spMkLst>
            <pc:docMk/>
            <pc:sldMk cId="1074898459" sldId="272"/>
            <ac:spMk id="9" creationId="{4038CB10-1F5C-4D54-9DF7-12586DE5B007}"/>
          </ac:spMkLst>
        </pc:spChg>
        <pc:spChg chg="add del">
          <ac:chgData name="Børge Nielsen" userId="456bb836966ed2f1" providerId="LiveId" clId="{61F6A2C5-C108-490F-BDC8-509A616DFD7A}" dt="2020-01-07T12:55:14.441" v="4194" actId="26606"/>
          <ac:spMkLst>
            <pc:docMk/>
            <pc:sldMk cId="1074898459" sldId="272"/>
            <ac:spMk id="10" creationId="{4038CB10-1F5C-4D54-9DF7-12586DE5B007}"/>
          </ac:spMkLst>
        </pc:spChg>
        <pc:spChg chg="add del">
          <ac:chgData name="Børge Nielsen" userId="456bb836966ed2f1" providerId="LiveId" clId="{61F6A2C5-C108-490F-BDC8-509A616DFD7A}" dt="2020-01-07T13:51:03.615" v="5031"/>
          <ac:spMkLst>
            <pc:docMk/>
            <pc:sldMk cId="1074898459" sldId="272"/>
            <ac:spMk id="11" creationId="{73ED6512-6858-4552-B699-9A97FE9A4EA2}"/>
          </ac:spMkLst>
        </pc:spChg>
        <pc:spChg chg="add del">
          <ac:chgData name="Børge Nielsen" userId="456bb836966ed2f1" providerId="LiveId" clId="{61F6A2C5-C108-490F-BDC8-509A616DFD7A}" dt="2020-01-07T12:55:14.441" v="4194" actId="26606"/>
          <ac:spMkLst>
            <pc:docMk/>
            <pc:sldMk cId="1074898459" sldId="272"/>
            <ac:spMk id="12" creationId="{73ED6512-6858-4552-B699-9A97FE9A4EA2}"/>
          </ac:spMkLst>
        </pc:spChg>
        <pc:spChg chg="add del">
          <ac:chgData name="Børge Nielsen" userId="456bb836966ed2f1" providerId="LiveId" clId="{61F6A2C5-C108-490F-BDC8-509A616DFD7A}" dt="2020-01-09T17:03:04.127" v="5064" actId="26606"/>
          <ac:spMkLst>
            <pc:docMk/>
            <pc:sldMk cId="1074898459" sldId="272"/>
            <ac:spMk id="13" creationId="{4038CB10-1F5C-4D54-9DF7-12586DE5B007}"/>
          </ac:spMkLst>
        </pc:spChg>
        <pc:spChg chg="add del">
          <ac:chgData name="Børge Nielsen" userId="456bb836966ed2f1" providerId="LiveId" clId="{61F6A2C5-C108-490F-BDC8-509A616DFD7A}" dt="2020-01-09T17:03:04.127" v="5064" actId="26606"/>
          <ac:spMkLst>
            <pc:docMk/>
            <pc:sldMk cId="1074898459" sldId="272"/>
            <ac:spMk id="14" creationId="{73ED6512-6858-4552-B699-9A97FE9A4EA2}"/>
          </ac:spMkLst>
        </pc:spChg>
        <pc:spChg chg="add">
          <ac:chgData name="Børge Nielsen" userId="456bb836966ed2f1" providerId="LiveId" clId="{61F6A2C5-C108-490F-BDC8-509A616DFD7A}" dt="2020-01-15T09:05:58.286" v="6006" actId="26606"/>
          <ac:spMkLst>
            <pc:docMk/>
            <pc:sldMk cId="1074898459" sldId="272"/>
            <ac:spMk id="15" creationId="{4038CB10-1F5C-4D54-9DF7-12586DE5B007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1074898459" sldId="272"/>
            <ac:spMk id="16" creationId="{5AAE9118-0436-4488-AC4A-C14DF6A7B6B1}"/>
          </ac:spMkLst>
        </pc:spChg>
        <pc:spChg chg="add del">
          <ac:chgData name="Børge Nielsen" userId="456bb836966ed2f1" providerId="LiveId" clId="{61F6A2C5-C108-490F-BDC8-509A616DFD7A}" dt="2020-01-07T13:31:55.782" v="4662"/>
          <ac:spMkLst>
            <pc:docMk/>
            <pc:sldMk cId="1074898459" sldId="272"/>
            <ac:spMk id="17" creationId="{4038CB10-1F5C-4D54-9DF7-12586DE5B007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1074898459" sldId="272"/>
            <ac:spMk id="18" creationId="{07A0C51E-5464-4470-855E-CA530A59BF98}"/>
          </ac:spMkLst>
        </pc:spChg>
        <pc:spChg chg="add del">
          <ac:chgData name="Børge Nielsen" userId="456bb836966ed2f1" providerId="LiveId" clId="{61F6A2C5-C108-490F-BDC8-509A616DFD7A}" dt="2020-01-07T13:31:55.782" v="4662"/>
          <ac:spMkLst>
            <pc:docMk/>
            <pc:sldMk cId="1074898459" sldId="272"/>
            <ac:spMk id="19" creationId="{36D30126-6314-4A93-B27E-5C66CF781924}"/>
          </ac:spMkLst>
        </pc:spChg>
        <pc:spChg chg="add">
          <ac:chgData name="Børge Nielsen" userId="456bb836966ed2f1" providerId="LiveId" clId="{61F6A2C5-C108-490F-BDC8-509A616DFD7A}" dt="2020-01-15T09:05:58.286" v="6006" actId="26606"/>
          <ac:spMkLst>
            <pc:docMk/>
            <pc:sldMk cId="1074898459" sldId="272"/>
            <ac:spMk id="20" creationId="{73ED6512-6858-4552-B699-9A97FE9A4EA2}"/>
          </ac:spMkLst>
        </pc:spChg>
        <pc:spChg chg="add del">
          <ac:chgData name="Børge Nielsen" userId="456bb836966ed2f1" providerId="LiveId" clId="{61F6A2C5-C108-490F-BDC8-509A616DFD7A}" dt="2020-01-07T13:31:55.782" v="4662"/>
          <ac:spMkLst>
            <pc:docMk/>
            <pc:sldMk cId="1074898459" sldId="272"/>
            <ac:spMk id="21" creationId="{73ED6512-6858-4552-B699-9A97FE9A4EA2}"/>
          </ac:spMkLst>
        </pc:spChg>
        <pc:picChg chg="add mod">
          <ac:chgData name="Børge Nielsen" userId="456bb836966ed2f1" providerId="LiveId" clId="{61F6A2C5-C108-490F-BDC8-509A616DFD7A}" dt="2020-01-15T09:05:58.286" v="6006" actId="26606"/>
          <ac:picMkLst>
            <pc:docMk/>
            <pc:sldMk cId="1074898459" sldId="272"/>
            <ac:picMk id="5" creationId="{7A0EB9F7-3C92-4A08-8352-24C4C463ED21}"/>
          </ac:picMkLst>
        </pc:picChg>
      </pc:sldChg>
      <pc:sldChg chg="addSp delSp modSp add mod setBg delDesignElem">
        <pc:chgData name="Børge Nielsen" userId="456bb836966ed2f1" providerId="LiveId" clId="{61F6A2C5-C108-490F-BDC8-509A616DFD7A}" dt="2020-01-15T09:03:32.626" v="5997" actId="26606"/>
        <pc:sldMkLst>
          <pc:docMk/>
          <pc:sldMk cId="1923367455" sldId="273"/>
        </pc:sldMkLst>
        <pc:spChg chg="mod">
          <ac:chgData name="Børge Nielsen" userId="456bb836966ed2f1" providerId="LiveId" clId="{61F6A2C5-C108-490F-BDC8-509A616DFD7A}" dt="2020-01-07T13:47:55.476" v="5017" actId="26606"/>
          <ac:spMkLst>
            <pc:docMk/>
            <pc:sldMk cId="1923367455" sldId="273"/>
            <ac:spMk id="2" creationId="{F2002187-8FF8-4B27-95C1-93F16D5962F9}"/>
          </ac:spMkLst>
        </pc:spChg>
        <pc:spChg chg="del">
          <ac:chgData name="Børge Nielsen" userId="456bb836966ed2f1" providerId="LiveId" clId="{61F6A2C5-C108-490F-BDC8-509A616DFD7A}" dt="2020-01-07T13:12:42.243" v="4260"/>
          <ac:spMkLst>
            <pc:docMk/>
            <pc:sldMk cId="1923367455" sldId="273"/>
            <ac:spMk id="3" creationId="{C66A26C7-98DB-4484-9CB3-7E3FDB42081B}"/>
          </ac:spMkLst>
        </pc:spChg>
        <pc:spChg chg="add del">
          <ac:chgData name="Børge Nielsen" userId="456bb836966ed2f1" providerId="LiveId" clId="{61F6A2C5-C108-490F-BDC8-509A616DFD7A}" dt="2020-01-07T13:13:16.913" v="4262" actId="26606"/>
          <ac:spMkLst>
            <pc:docMk/>
            <pc:sldMk cId="1923367455" sldId="273"/>
            <ac:spMk id="8" creationId="{3A4768F3-0ED9-4C86-B779-C4ABA98C4DA6}"/>
          </ac:spMkLst>
        </pc:spChg>
        <pc:spChg chg="add del">
          <ac:chgData name="Børge Nielsen" userId="456bb836966ed2f1" providerId="LiveId" clId="{61F6A2C5-C108-490F-BDC8-509A616DFD7A}" dt="2020-01-07T13:13:16.913" v="4262" actId="26606"/>
          <ac:spMkLst>
            <pc:docMk/>
            <pc:sldMk cId="1923367455" sldId="273"/>
            <ac:spMk id="11" creationId="{E45CA849-654C-4173-AD99-B3A2528275F5}"/>
          </ac:spMkLst>
        </pc:spChg>
        <pc:spChg chg="add del">
          <ac:chgData name="Børge Nielsen" userId="456bb836966ed2f1" providerId="LiveId" clId="{61F6A2C5-C108-490F-BDC8-509A616DFD7A}" dt="2020-01-07T13:13:16.913" v="4262" actId="26606"/>
          <ac:spMkLst>
            <pc:docMk/>
            <pc:sldMk cId="1923367455" sldId="273"/>
            <ac:spMk id="13" creationId="{3E23A947-2D45-4208-AE2B-64948C87A3EB}"/>
          </ac:spMkLst>
        </pc:spChg>
        <pc:spChg chg="add del">
          <ac:chgData name="Børge Nielsen" userId="456bb836966ed2f1" providerId="LiveId" clId="{61F6A2C5-C108-490F-BDC8-509A616DFD7A}" dt="2020-01-07T13:13:16.913" v="4262" actId="26606"/>
          <ac:spMkLst>
            <pc:docMk/>
            <pc:sldMk cId="1923367455" sldId="273"/>
            <ac:spMk id="15" creationId="{E5BBB0F9-6A59-4D02-A9C7-A2D6516684CE}"/>
          </ac:spMkLst>
        </pc:spChg>
        <pc:spChg chg="add del">
          <ac:chgData name="Børge Nielsen" userId="456bb836966ed2f1" providerId="LiveId" clId="{61F6A2C5-C108-490F-BDC8-509A616DFD7A}" dt="2020-01-07T13:31:55.782" v="4662"/>
          <ac:spMkLst>
            <pc:docMk/>
            <pc:sldMk cId="1923367455" sldId="273"/>
            <ac:spMk id="17" creationId="{4038CB10-1F5C-4D54-9DF7-12586DE5B007}"/>
          </ac:spMkLst>
        </pc:spChg>
        <pc:spChg chg="add del">
          <ac:chgData name="Børge Nielsen" userId="456bb836966ed2f1" providerId="LiveId" clId="{61F6A2C5-C108-490F-BDC8-509A616DFD7A}" dt="2020-01-07T13:31:55.782" v="4662"/>
          <ac:spMkLst>
            <pc:docMk/>
            <pc:sldMk cId="1923367455" sldId="273"/>
            <ac:spMk id="18" creationId="{73ED6512-6858-4552-B699-9A97FE9A4EA2}"/>
          </ac:spMkLst>
        </pc:spChg>
        <pc:spChg chg="add mod ord">
          <ac:chgData name="Børge Nielsen" userId="456bb836966ed2f1" providerId="LiveId" clId="{61F6A2C5-C108-490F-BDC8-509A616DFD7A}" dt="2020-01-15T09:03:32.626" v="5997" actId="26606"/>
          <ac:spMkLst>
            <pc:docMk/>
            <pc:sldMk cId="1923367455" sldId="273"/>
            <ac:spMk id="19" creationId="{12B6437A-8F93-4A4B-9D4F-6CCD3B50F927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1923367455" sldId="273"/>
            <ac:spMk id="21" creationId="{4038CB10-1F5C-4D54-9DF7-12586DE5B007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1923367455" sldId="273"/>
            <ac:spMk id="22" creationId="{73ED6512-6858-4552-B699-9A97FE9A4EA2}"/>
          </ac:spMkLst>
        </pc:spChg>
        <pc:spChg chg="add">
          <ac:chgData name="Børge Nielsen" userId="456bb836966ed2f1" providerId="LiveId" clId="{61F6A2C5-C108-490F-BDC8-509A616DFD7A}" dt="2020-01-15T09:03:32.626" v="5997" actId="26606"/>
          <ac:spMkLst>
            <pc:docMk/>
            <pc:sldMk cId="1923367455" sldId="273"/>
            <ac:spMk id="23" creationId="{4038CB10-1F5C-4D54-9DF7-12586DE5B007}"/>
          </ac:spMkLst>
        </pc:spChg>
        <pc:spChg chg="add del">
          <ac:chgData name="Børge Nielsen" userId="456bb836966ed2f1" providerId="LiveId" clId="{61F6A2C5-C108-490F-BDC8-509A616DFD7A}" dt="2020-01-07T13:47:50.100" v="5014" actId="26606"/>
          <ac:spMkLst>
            <pc:docMk/>
            <pc:sldMk cId="1923367455" sldId="273"/>
            <ac:spMk id="24" creationId="{4038CB10-1F5C-4D54-9DF7-12586DE5B007}"/>
          </ac:spMkLst>
        </pc:spChg>
        <pc:spChg chg="add">
          <ac:chgData name="Børge Nielsen" userId="456bb836966ed2f1" providerId="LiveId" clId="{61F6A2C5-C108-490F-BDC8-509A616DFD7A}" dt="2020-01-15T09:03:32.626" v="5997" actId="26606"/>
          <ac:spMkLst>
            <pc:docMk/>
            <pc:sldMk cId="1923367455" sldId="273"/>
            <ac:spMk id="25" creationId="{73ED6512-6858-4552-B699-9A97FE9A4EA2}"/>
          </ac:spMkLst>
        </pc:spChg>
        <pc:spChg chg="add del">
          <ac:chgData name="Børge Nielsen" userId="456bb836966ed2f1" providerId="LiveId" clId="{61F6A2C5-C108-490F-BDC8-509A616DFD7A}" dt="2020-01-07T13:47:50.100" v="5014" actId="26606"/>
          <ac:spMkLst>
            <pc:docMk/>
            <pc:sldMk cId="1923367455" sldId="273"/>
            <ac:spMk id="26" creationId="{73ED6512-6858-4552-B699-9A97FE9A4EA2}"/>
          </ac:spMkLst>
        </pc:spChg>
        <pc:spChg chg="add del">
          <ac:chgData name="Børge Nielsen" userId="456bb836966ed2f1" providerId="LiveId" clId="{61F6A2C5-C108-490F-BDC8-509A616DFD7A}" dt="2020-01-07T13:47:55.407" v="5016" actId="26606"/>
          <ac:spMkLst>
            <pc:docMk/>
            <pc:sldMk cId="1923367455" sldId="273"/>
            <ac:spMk id="28" creationId="{3CD9DF72-87A3-404E-A828-84CBF11A8303}"/>
          </ac:spMkLst>
        </pc:spChg>
        <pc:spChg chg="add del">
          <ac:chgData name="Børge Nielsen" userId="456bb836966ed2f1" providerId="LiveId" clId="{61F6A2C5-C108-490F-BDC8-509A616DFD7A}" dt="2020-01-07T13:51:03.615" v="5031"/>
          <ac:spMkLst>
            <pc:docMk/>
            <pc:sldMk cId="1923367455" sldId="273"/>
            <ac:spMk id="31" creationId="{4038CB10-1F5C-4D54-9DF7-12586DE5B007}"/>
          </ac:spMkLst>
        </pc:spChg>
        <pc:spChg chg="add del">
          <ac:chgData name="Børge Nielsen" userId="456bb836966ed2f1" providerId="LiveId" clId="{61F6A2C5-C108-490F-BDC8-509A616DFD7A}" dt="2020-01-07T13:51:03.615" v="5031"/>
          <ac:spMkLst>
            <pc:docMk/>
            <pc:sldMk cId="1923367455" sldId="273"/>
            <ac:spMk id="32" creationId="{73ED6512-6858-4552-B699-9A97FE9A4EA2}"/>
          </ac:spMkLst>
        </pc:spChg>
        <pc:picChg chg="add mod ord">
          <ac:chgData name="Børge Nielsen" userId="456bb836966ed2f1" providerId="LiveId" clId="{61F6A2C5-C108-490F-BDC8-509A616DFD7A}" dt="2020-01-07T13:47:55.476" v="5017" actId="26606"/>
          <ac:picMkLst>
            <pc:docMk/>
            <pc:sldMk cId="1923367455" sldId="273"/>
            <ac:picMk id="4" creationId="{3C0EF43C-08A8-495B-854C-AA38BF977FC5}"/>
          </ac:picMkLst>
        </pc:picChg>
        <pc:cxnChg chg="add del">
          <ac:chgData name="Børge Nielsen" userId="456bb836966ed2f1" providerId="LiveId" clId="{61F6A2C5-C108-490F-BDC8-509A616DFD7A}" dt="2020-01-07T13:47:55.407" v="5016" actId="26606"/>
          <ac:cxnSpMkLst>
            <pc:docMk/>
            <pc:sldMk cId="1923367455" sldId="273"/>
            <ac:cxnSpMk id="29" creationId="{20E3A342-4D61-4E3F-AF90-1AB42AEB96CC}"/>
          </ac:cxnSpMkLst>
        </pc:cxnChg>
      </pc:sldChg>
      <pc:sldChg chg="addSp delSp modSp add mod setBg setClrOvrMap delDesignElem">
        <pc:chgData name="Børge Nielsen" userId="456bb836966ed2f1" providerId="LiveId" clId="{61F6A2C5-C108-490F-BDC8-509A616DFD7A}" dt="2020-01-15T09:03:47.807" v="5998" actId="26606"/>
        <pc:sldMkLst>
          <pc:docMk/>
          <pc:sldMk cId="316587139" sldId="274"/>
        </pc:sldMkLst>
        <pc:spChg chg="mod">
          <ac:chgData name="Børge Nielsen" userId="456bb836966ed2f1" providerId="LiveId" clId="{61F6A2C5-C108-490F-BDC8-509A616DFD7A}" dt="2020-01-15T09:03:47.807" v="5998" actId="26606"/>
          <ac:spMkLst>
            <pc:docMk/>
            <pc:sldMk cId="316587139" sldId="274"/>
            <ac:spMk id="2" creationId="{C7C1655F-2EEF-4C05-9673-E04375AE1905}"/>
          </ac:spMkLst>
        </pc:spChg>
        <pc:spChg chg="mod">
          <ac:chgData name="Børge Nielsen" userId="456bb836966ed2f1" providerId="LiveId" clId="{61F6A2C5-C108-490F-BDC8-509A616DFD7A}" dt="2020-01-15T09:03:47.807" v="5998" actId="26606"/>
          <ac:spMkLst>
            <pc:docMk/>
            <pc:sldMk cId="316587139" sldId="274"/>
            <ac:spMk id="3" creationId="{70082C32-F373-4626-AB81-9D26611777BF}"/>
          </ac:spMkLst>
        </pc:spChg>
        <pc:spChg chg="add del">
          <ac:chgData name="Børge Nielsen" userId="456bb836966ed2f1" providerId="LiveId" clId="{61F6A2C5-C108-490F-BDC8-509A616DFD7A}" dt="2020-01-07T13:51:03.615" v="5031"/>
          <ac:spMkLst>
            <pc:docMk/>
            <pc:sldMk cId="316587139" sldId="274"/>
            <ac:spMk id="5" creationId="{DC8C3900-B8A1-4965-88E6-CBCBFE067207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316587139" sldId="274"/>
            <ac:spMk id="6" creationId="{3B854194-185D-494D-905C-7C7CB2E30F6E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316587139" sldId="274"/>
            <ac:spMk id="7" creationId="{B4F5FA0D-0104-4987-8241-EFF7C85B88DE}"/>
          </ac:spMkLst>
        </pc:spChg>
        <pc:spChg chg="add del">
          <ac:chgData name="Børge Nielsen" userId="456bb836966ed2f1" providerId="LiveId" clId="{61F6A2C5-C108-490F-BDC8-509A616DFD7A}" dt="2020-01-07T13:39:45.327" v="4941"/>
          <ac:spMkLst>
            <pc:docMk/>
            <pc:sldMk cId="316587139" sldId="274"/>
            <ac:spMk id="8" creationId="{8D70B121-56F4-4848-B38B-182089D909FA}"/>
          </ac:spMkLst>
        </pc:spChg>
        <pc:spChg chg="add">
          <ac:chgData name="Børge Nielsen" userId="456bb836966ed2f1" providerId="LiveId" clId="{61F6A2C5-C108-490F-BDC8-509A616DFD7A}" dt="2020-01-15T09:03:47.807" v="5998" actId="26606"/>
          <ac:spMkLst>
            <pc:docMk/>
            <pc:sldMk cId="316587139" sldId="274"/>
            <ac:spMk id="9" creationId="{025E2AA9-10C9-4A14-BEA3-064CD0131100}"/>
          </ac:spMkLst>
        </pc:spChg>
        <pc:spChg chg="add">
          <ac:chgData name="Børge Nielsen" userId="456bb836966ed2f1" providerId="LiveId" clId="{61F6A2C5-C108-490F-BDC8-509A616DFD7A}" dt="2020-01-15T09:03:47.807" v="5998" actId="26606"/>
          <ac:spMkLst>
            <pc:docMk/>
            <pc:sldMk cId="316587139" sldId="274"/>
            <ac:spMk id="11" creationId="{F076F371-EE61-49EA-AA2A-3582C3AC9BCD}"/>
          </ac:spMkLst>
        </pc:spChg>
        <pc:picChg chg="add del">
          <ac:chgData name="Børge Nielsen" userId="456bb836966ed2f1" providerId="LiveId" clId="{61F6A2C5-C108-490F-BDC8-509A616DFD7A}" dt="2020-01-15T09:01:16.294" v="5993"/>
          <ac:picMkLst>
            <pc:docMk/>
            <pc:sldMk cId="316587139" sldId="274"/>
            <ac:picMk id="12" creationId="{2897127E-6CEF-446C-BE87-93B7C46E49D1}"/>
          </ac:picMkLst>
        </pc:picChg>
        <pc:cxnChg chg="add del">
          <ac:chgData name="Børge Nielsen" userId="456bb836966ed2f1" providerId="LiveId" clId="{61F6A2C5-C108-490F-BDC8-509A616DFD7A}" dt="2020-01-07T13:39:45.327" v="4941"/>
          <ac:cxnSpMkLst>
            <pc:docMk/>
            <pc:sldMk cId="316587139" sldId="274"/>
            <ac:cxnSpMk id="10" creationId="{2D72A2C9-F3CA-4216-8BAD-FA4C970C3C4E}"/>
          </ac:cxnSpMkLst>
        </pc:cxnChg>
      </pc:sldChg>
      <pc:sldChg chg="addSp delSp modSp add mod setBg setClrOvrMap delDesignElem">
        <pc:chgData name="Børge Nielsen" userId="456bb836966ed2f1" providerId="LiveId" clId="{61F6A2C5-C108-490F-BDC8-509A616DFD7A}" dt="2020-01-15T09:04:13.375" v="5999" actId="26606"/>
        <pc:sldMkLst>
          <pc:docMk/>
          <pc:sldMk cId="2054922580" sldId="275"/>
        </pc:sldMkLst>
        <pc:spChg chg="mod">
          <ac:chgData name="Børge Nielsen" userId="456bb836966ed2f1" providerId="LiveId" clId="{61F6A2C5-C108-490F-BDC8-509A616DFD7A}" dt="2020-01-15T09:04:13.375" v="5999" actId="26606"/>
          <ac:spMkLst>
            <pc:docMk/>
            <pc:sldMk cId="2054922580" sldId="275"/>
            <ac:spMk id="2" creationId="{9C9C370C-D597-4212-A6B8-0B5E4F3111CE}"/>
          </ac:spMkLst>
        </pc:spChg>
        <pc:spChg chg="mod">
          <ac:chgData name="Børge Nielsen" userId="456bb836966ed2f1" providerId="LiveId" clId="{61F6A2C5-C108-490F-BDC8-509A616DFD7A}" dt="2020-01-15T09:04:13.375" v="5999" actId="26606"/>
          <ac:spMkLst>
            <pc:docMk/>
            <pc:sldMk cId="2054922580" sldId="275"/>
            <ac:spMk id="3" creationId="{E1EAE767-B56E-4F32-93DD-67F20ED6DF0D}"/>
          </ac:spMkLst>
        </pc:spChg>
        <pc:spChg chg="add del">
          <ac:chgData name="Børge Nielsen" userId="456bb836966ed2f1" providerId="LiveId" clId="{61F6A2C5-C108-490F-BDC8-509A616DFD7A}" dt="2020-01-07T13:51:03.615" v="5031"/>
          <ac:spMkLst>
            <pc:docMk/>
            <pc:sldMk cId="2054922580" sldId="275"/>
            <ac:spMk id="5" creationId="{DC8C3900-B8A1-4965-88E6-CBCBFE067207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2054922580" sldId="275"/>
            <ac:spMk id="6" creationId="{4351DFE5-F63D-4BE0-BDA9-E3EB88F01AA5}"/>
          </ac:spMkLst>
        </pc:spChg>
        <pc:spChg chg="add del">
          <ac:chgData name="Børge Nielsen" userId="456bb836966ed2f1" providerId="LiveId" clId="{61F6A2C5-C108-490F-BDC8-509A616DFD7A}" dt="2020-01-07T13:47:32.064" v="5012"/>
          <ac:spMkLst>
            <pc:docMk/>
            <pc:sldMk cId="2054922580" sldId="275"/>
            <ac:spMk id="8" creationId="{6A1473A6-3F22-483E-8A30-80B9D2B14592}"/>
          </ac:spMkLst>
        </pc:spChg>
        <pc:spChg chg="add">
          <ac:chgData name="Børge Nielsen" userId="456bb836966ed2f1" providerId="LiveId" clId="{61F6A2C5-C108-490F-BDC8-509A616DFD7A}" dt="2020-01-15T09:04:13.375" v="5999" actId="26606"/>
          <ac:spMkLst>
            <pc:docMk/>
            <pc:sldMk cId="2054922580" sldId="275"/>
            <ac:spMk id="9" creationId="{179F7551-E956-43CB-8F36-268A5DA443BE}"/>
          </ac:spMkLst>
        </pc:spChg>
        <pc:spChg chg="add">
          <ac:chgData name="Børge Nielsen" userId="456bb836966ed2f1" providerId="LiveId" clId="{61F6A2C5-C108-490F-BDC8-509A616DFD7A}" dt="2020-01-15T09:04:13.375" v="5999" actId="26606"/>
          <ac:spMkLst>
            <pc:docMk/>
            <pc:sldMk cId="2054922580" sldId="275"/>
            <ac:spMk id="11" creationId="{C68D4E6D-18B2-4E8C-9C9C-6F5B9C01CE03}"/>
          </ac:spMkLst>
        </pc:spChg>
        <pc:grpChg chg="add del">
          <ac:chgData name="Børge Nielsen" userId="456bb836966ed2f1" providerId="LiveId" clId="{61F6A2C5-C108-490F-BDC8-509A616DFD7A}" dt="2020-01-07T13:47:32.064" v="5012"/>
          <ac:grpSpMkLst>
            <pc:docMk/>
            <pc:sldMk cId="2054922580" sldId="275"/>
            <ac:grpSpMk id="10" creationId="{AA1375E3-3E53-4D75-BAB7-E5929BFCB25F}"/>
          </ac:grpSpMkLst>
        </pc:grpChg>
        <pc:picChg chg="add del">
          <ac:chgData name="Børge Nielsen" userId="456bb836966ed2f1" providerId="LiveId" clId="{61F6A2C5-C108-490F-BDC8-509A616DFD7A}" dt="2020-01-15T09:01:16.294" v="5993"/>
          <ac:picMkLst>
            <pc:docMk/>
            <pc:sldMk cId="2054922580" sldId="275"/>
            <ac:picMk id="7" creationId="{3AA16612-ACD2-4A16-8F2B-4514FD6BF28F}"/>
          </ac:picMkLst>
        </pc:picChg>
      </pc:sldChg>
      <pc:sldChg chg="addSp delSp modSp add mod ord setBg setClrOvrMap delDesignElem">
        <pc:chgData name="Børge Nielsen" userId="456bb836966ed2f1" providerId="LiveId" clId="{61F6A2C5-C108-490F-BDC8-509A616DFD7A}" dt="2020-01-15T09:02:38.148" v="5995" actId="26606"/>
        <pc:sldMkLst>
          <pc:docMk/>
          <pc:sldMk cId="3730374610" sldId="276"/>
        </pc:sldMkLst>
        <pc:spChg chg="mod">
          <ac:chgData name="Børge Nielsen" userId="456bb836966ed2f1" providerId="LiveId" clId="{61F6A2C5-C108-490F-BDC8-509A616DFD7A}" dt="2020-01-15T09:02:38.148" v="5995" actId="26606"/>
          <ac:spMkLst>
            <pc:docMk/>
            <pc:sldMk cId="3730374610" sldId="276"/>
            <ac:spMk id="2" creationId="{B7A64A1D-87CE-48EC-AA26-86B140AD28AC}"/>
          </ac:spMkLst>
        </pc:spChg>
        <pc:spChg chg="del">
          <ac:chgData name="Børge Nielsen" userId="456bb836966ed2f1" providerId="LiveId" clId="{61F6A2C5-C108-490F-BDC8-509A616DFD7A}" dt="2020-01-14T14:50:47.164" v="5093"/>
          <ac:spMkLst>
            <pc:docMk/>
            <pc:sldMk cId="3730374610" sldId="276"/>
            <ac:spMk id="3" creationId="{9F9D97B5-5B7C-46B5-B6B2-E2A10F5F7C4F}"/>
          </ac:spMkLst>
        </pc:spChg>
        <pc:spChg chg="add mod">
          <ac:chgData name="Børge Nielsen" userId="456bb836966ed2f1" providerId="LiveId" clId="{61F6A2C5-C108-490F-BDC8-509A616DFD7A}" dt="2020-01-15T09:02:38.148" v="5995" actId="26606"/>
          <ac:spMkLst>
            <pc:docMk/>
            <pc:sldMk cId="3730374610" sldId="276"/>
            <ac:spMk id="9" creationId="{9BA2A032-352D-4DA8-84B6-D659BEC43050}"/>
          </ac:spMkLst>
        </pc:spChg>
        <pc:spChg chg="add">
          <ac:chgData name="Børge Nielsen" userId="456bb836966ed2f1" providerId="LiveId" clId="{61F6A2C5-C108-490F-BDC8-509A616DFD7A}" dt="2020-01-15T09:02:38.148" v="5995" actId="26606"/>
          <ac:spMkLst>
            <pc:docMk/>
            <pc:sldMk cId="3730374610" sldId="276"/>
            <ac:spMk id="11" creationId="{867D4867-5BA7-4462-B2F6-A23F4A622AA7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3730374610" sldId="276"/>
            <ac:spMk id="12" creationId="{6166C6D1-23AC-49C4-BA07-238E4E9F8CEB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3730374610" sldId="276"/>
            <ac:spMk id="14" creationId="{1C091803-41C2-48E0-9228-5148460C7479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3730374610" sldId="276"/>
            <ac:spMk id="16" creationId="{05CC4153-3F0D-4F4C-8F12-E8FC3FA40AEE}"/>
          </ac:spMkLst>
        </pc:spChg>
        <pc:picChg chg="add mod">
          <ac:chgData name="Børge Nielsen" userId="456bb836966ed2f1" providerId="LiveId" clId="{61F6A2C5-C108-490F-BDC8-509A616DFD7A}" dt="2020-01-15T09:02:38.148" v="5995" actId="26606"/>
          <ac:picMkLst>
            <pc:docMk/>
            <pc:sldMk cId="3730374610" sldId="276"/>
            <ac:picMk id="5" creationId="{9101BE25-9674-4214-A72D-9BA96B436B5C}"/>
          </ac:picMkLst>
        </pc:picChg>
      </pc:sldChg>
      <pc:sldChg chg="addSp delSp modSp add mod setBg delDesignElem">
        <pc:chgData name="Børge Nielsen" userId="456bb836966ed2f1" providerId="LiveId" clId="{61F6A2C5-C108-490F-BDC8-509A616DFD7A}" dt="2020-01-15T09:01:16.294" v="5993"/>
        <pc:sldMkLst>
          <pc:docMk/>
          <pc:sldMk cId="1790387770" sldId="277"/>
        </pc:sldMkLst>
        <pc:spChg chg="mod">
          <ac:chgData name="Børge Nielsen" userId="456bb836966ed2f1" providerId="LiveId" clId="{61F6A2C5-C108-490F-BDC8-509A616DFD7A}" dt="2020-01-14T15:16:01.691" v="5263" actId="26606"/>
          <ac:spMkLst>
            <pc:docMk/>
            <pc:sldMk cId="1790387770" sldId="277"/>
            <ac:spMk id="2" creationId="{002D2466-B49E-488F-A141-F8E2A3518EB4}"/>
          </ac:spMkLst>
        </pc:spChg>
        <pc:spChg chg="mod">
          <ac:chgData name="Børge Nielsen" userId="456bb836966ed2f1" providerId="LiveId" clId="{61F6A2C5-C108-490F-BDC8-509A616DFD7A}" dt="2020-01-14T15:16:55.592" v="5334" actId="20577"/>
          <ac:spMkLst>
            <pc:docMk/>
            <pc:sldMk cId="1790387770" sldId="277"/>
            <ac:spMk id="3" creationId="{241F030E-DF78-4BB8-A288-DEAE7D93B5AA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1790387770" sldId="277"/>
            <ac:spMk id="10" creationId="{2550BE34-C2B8-49B8-8519-67A8CAD51AE9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1790387770" sldId="277"/>
            <ac:spMk id="12" creationId="{A7457DD9-5A45-400A-AB4B-4B4EDECA25F1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1790387770" sldId="277"/>
            <ac:spMk id="14" creationId="{441CF7D6-A660-431A-B0BB-140A0D5556B6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1790387770" sldId="277"/>
            <ac:spMk id="16" creationId="{0570A85B-3810-4F95-97B0-CBF4CCDB381C}"/>
          </ac:spMkLst>
        </pc:spChg>
        <pc:picChg chg="add mod">
          <ac:chgData name="Børge Nielsen" userId="456bb836966ed2f1" providerId="LiveId" clId="{61F6A2C5-C108-490F-BDC8-509A616DFD7A}" dt="2020-01-14T15:16:01.691" v="5263" actId="26606"/>
          <ac:picMkLst>
            <pc:docMk/>
            <pc:sldMk cId="1790387770" sldId="277"/>
            <ac:picMk id="5" creationId="{294429F5-F8FA-4C34-A0CB-B05EFDC03EA0}"/>
          </ac:picMkLst>
        </pc:picChg>
      </pc:sldChg>
      <pc:sldChg chg="addSp delSp modSp add mod setBg delDesignElem">
        <pc:chgData name="Børge Nielsen" userId="456bb836966ed2f1" providerId="LiveId" clId="{61F6A2C5-C108-490F-BDC8-509A616DFD7A}" dt="2020-01-15T09:01:16.294" v="5993"/>
        <pc:sldMkLst>
          <pc:docMk/>
          <pc:sldMk cId="2256506412" sldId="278"/>
        </pc:sldMkLst>
        <pc:spChg chg="mod">
          <ac:chgData name="Børge Nielsen" userId="456bb836966ed2f1" providerId="LiveId" clId="{61F6A2C5-C108-490F-BDC8-509A616DFD7A}" dt="2020-01-14T15:28:15.503" v="5390" actId="20577"/>
          <ac:spMkLst>
            <pc:docMk/>
            <pc:sldMk cId="2256506412" sldId="278"/>
            <ac:spMk id="2" creationId="{E2E6F930-D3D4-4A2F-BC72-7D2B58D16234}"/>
          </ac:spMkLst>
        </pc:spChg>
        <pc:spChg chg="add del">
          <ac:chgData name="Børge Nielsen" userId="456bb836966ed2f1" providerId="LiveId" clId="{61F6A2C5-C108-490F-BDC8-509A616DFD7A}" dt="2020-01-14T15:20:11.792" v="5354"/>
          <ac:spMkLst>
            <pc:docMk/>
            <pc:sldMk cId="2256506412" sldId="278"/>
            <ac:spMk id="3" creationId="{21B47655-2D13-45F1-BEE9-94D60313DEDD}"/>
          </ac:spMkLst>
        </pc:spChg>
        <pc:spChg chg="add del">
          <ac:chgData name="Børge Nielsen" userId="456bb836966ed2f1" providerId="LiveId" clId="{61F6A2C5-C108-490F-BDC8-509A616DFD7A}" dt="2020-01-14T15:30:38.423" v="5397"/>
          <ac:spMkLst>
            <pc:docMk/>
            <pc:sldMk cId="2256506412" sldId="278"/>
            <ac:spMk id="8" creationId="{52DA033C-5CCA-4A10-A32D-68480D69A421}"/>
          </ac:spMkLst>
        </pc:spChg>
        <pc:spChg chg="add del">
          <ac:chgData name="Børge Nielsen" userId="456bb836966ed2f1" providerId="LiveId" clId="{61F6A2C5-C108-490F-BDC8-509A616DFD7A}" dt="2020-01-14T15:30:37.793" v="5396"/>
          <ac:spMkLst>
            <pc:docMk/>
            <pc:sldMk cId="2256506412" sldId="278"/>
            <ac:spMk id="9" creationId="{1B06614D-AA58-4E7F-BC66-CECAEACE6105}"/>
          </ac:spMkLst>
        </pc:spChg>
        <pc:spChg chg="add mod">
          <ac:chgData name="Børge Nielsen" userId="456bb836966ed2f1" providerId="LiveId" clId="{61F6A2C5-C108-490F-BDC8-509A616DFD7A}" dt="2020-01-14T15:31:12.197" v="5429" actId="20577"/>
          <ac:spMkLst>
            <pc:docMk/>
            <pc:sldMk cId="2256506412" sldId="278"/>
            <ac:spMk id="11" creationId="{4469C984-E386-4FBB-AA5E-EC874DE9A805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2256506412" sldId="278"/>
            <ac:spMk id="14" creationId="{B082622D-AAF3-4897-8629-FC918530DD86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2256506412" sldId="278"/>
            <ac:spMk id="16" creationId="{A7457DD9-5A45-400A-AB4B-4B4EDECA25F1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2256506412" sldId="278"/>
            <ac:spMk id="18" creationId="{441CF7D6-A660-431A-B0BB-140A0D5556B6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2256506412" sldId="278"/>
            <ac:spMk id="20" creationId="{0570A85B-3810-4F95-97B0-CBF4CCDB381C}"/>
          </ac:spMkLst>
        </pc:spChg>
        <pc:picChg chg="add del mod">
          <ac:chgData name="Børge Nielsen" userId="456bb836966ed2f1" providerId="LiveId" clId="{61F6A2C5-C108-490F-BDC8-509A616DFD7A}" dt="2020-01-14T15:19:58.652" v="5353"/>
          <ac:picMkLst>
            <pc:docMk/>
            <pc:sldMk cId="2256506412" sldId="278"/>
            <ac:picMk id="5" creationId="{FF618A98-CF36-46D6-930F-345CC8063D1B}"/>
          </ac:picMkLst>
        </pc:picChg>
        <pc:picChg chg="add mod">
          <ac:chgData name="Børge Nielsen" userId="456bb836966ed2f1" providerId="LiveId" clId="{61F6A2C5-C108-490F-BDC8-509A616DFD7A}" dt="2020-01-14T15:20:16.868" v="5355" actId="26606"/>
          <ac:picMkLst>
            <pc:docMk/>
            <pc:sldMk cId="2256506412" sldId="278"/>
            <ac:picMk id="7" creationId="{CB3D148A-E485-4EC1-9989-C327BA55A0B9}"/>
          </ac:picMkLst>
        </pc:picChg>
      </pc:sldChg>
      <pc:sldChg chg="addSp delSp modSp add mod setBg delDesignElem">
        <pc:chgData name="Børge Nielsen" userId="456bb836966ed2f1" providerId="LiveId" clId="{61F6A2C5-C108-490F-BDC8-509A616DFD7A}" dt="2020-01-15T09:01:16.294" v="5993"/>
        <pc:sldMkLst>
          <pc:docMk/>
          <pc:sldMk cId="4281274284" sldId="279"/>
        </pc:sldMkLst>
        <pc:spChg chg="mod">
          <ac:chgData name="Børge Nielsen" userId="456bb836966ed2f1" providerId="LiveId" clId="{61F6A2C5-C108-490F-BDC8-509A616DFD7A}" dt="2020-01-14T17:41:48.604" v="5620" actId="26606"/>
          <ac:spMkLst>
            <pc:docMk/>
            <pc:sldMk cId="4281274284" sldId="279"/>
            <ac:spMk id="2" creationId="{FA64A147-06A6-4249-BA38-6F37BDA29FF6}"/>
          </ac:spMkLst>
        </pc:spChg>
        <pc:spChg chg="mod ord">
          <ac:chgData name="Børge Nielsen" userId="456bb836966ed2f1" providerId="LiveId" clId="{61F6A2C5-C108-490F-BDC8-509A616DFD7A}" dt="2020-01-14T17:41:48.604" v="5620" actId="26606"/>
          <ac:spMkLst>
            <pc:docMk/>
            <pc:sldMk cId="4281274284" sldId="279"/>
            <ac:spMk id="3" creationId="{9BB25917-4EE9-4DCA-BEE3-BAE38C147A33}"/>
          </ac:spMkLst>
        </pc:spChg>
        <pc:spChg chg="add del">
          <ac:chgData name="Børge Nielsen" userId="456bb836966ed2f1" providerId="LiveId" clId="{61F6A2C5-C108-490F-BDC8-509A616DFD7A}" dt="2020-01-14T17:41:33.414" v="5617" actId="26606"/>
          <ac:spMkLst>
            <pc:docMk/>
            <pc:sldMk cId="4281274284" sldId="279"/>
            <ac:spMk id="10" creationId="{A2CB7B99-EF7B-4B50-85F9-BD6639D876D2}"/>
          </ac:spMkLst>
        </pc:spChg>
        <pc:spChg chg="add del">
          <ac:chgData name="Børge Nielsen" userId="456bb836966ed2f1" providerId="LiveId" clId="{61F6A2C5-C108-490F-BDC8-509A616DFD7A}" dt="2020-01-14T17:41:33.414" v="5617" actId="26606"/>
          <ac:spMkLst>
            <pc:docMk/>
            <pc:sldMk cId="4281274284" sldId="279"/>
            <ac:spMk id="12" creationId="{3CD1EA40-7116-4FCB-9369-70F29FAA91EC}"/>
          </ac:spMkLst>
        </pc:spChg>
        <pc:spChg chg="add del">
          <ac:chgData name="Børge Nielsen" userId="456bb836966ed2f1" providerId="LiveId" clId="{61F6A2C5-C108-490F-BDC8-509A616DFD7A}" dt="2020-01-14T17:41:33.414" v="5617" actId="26606"/>
          <ac:spMkLst>
            <pc:docMk/>
            <pc:sldMk cId="4281274284" sldId="279"/>
            <ac:spMk id="14" creationId="{BF647E38-F93D-4661-8D77-CE13EEB65B5A}"/>
          </ac:spMkLst>
        </pc:spChg>
        <pc:spChg chg="add del">
          <ac:chgData name="Børge Nielsen" userId="456bb836966ed2f1" providerId="LiveId" clId="{61F6A2C5-C108-490F-BDC8-509A616DFD7A}" dt="2020-01-14T17:41:33.414" v="5617" actId="26606"/>
          <ac:spMkLst>
            <pc:docMk/>
            <pc:sldMk cId="4281274284" sldId="279"/>
            <ac:spMk id="38" creationId="{D6C80E47-971C-437F-B030-191115B01D68}"/>
          </ac:spMkLst>
        </pc:spChg>
        <pc:spChg chg="add del">
          <ac:chgData name="Børge Nielsen" userId="456bb836966ed2f1" providerId="LiveId" clId="{61F6A2C5-C108-490F-BDC8-509A616DFD7A}" dt="2020-01-14T17:41:48.554" v="5619" actId="26606"/>
          <ac:spMkLst>
            <pc:docMk/>
            <pc:sldMk cId="4281274284" sldId="279"/>
            <ac:spMk id="40" creationId="{5AAE9118-0436-4488-AC4A-C14DF6A7B6B1}"/>
          </ac:spMkLst>
        </pc:spChg>
        <pc:spChg chg="add del">
          <ac:chgData name="Børge Nielsen" userId="456bb836966ed2f1" providerId="LiveId" clId="{61F6A2C5-C108-490F-BDC8-509A616DFD7A}" dt="2020-01-14T17:41:48.554" v="5619" actId="26606"/>
          <ac:spMkLst>
            <pc:docMk/>
            <pc:sldMk cId="4281274284" sldId="279"/>
            <ac:spMk id="41" creationId="{07A0C51E-5464-4470-855E-CA530A59BF98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4281274284" sldId="279"/>
            <ac:spMk id="43" creationId="{A2CB7B99-EF7B-4B50-85F9-BD6639D876D2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4281274284" sldId="279"/>
            <ac:spMk id="44" creationId="{3CD1EA40-7116-4FCB-9369-70F29FAA91EC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4281274284" sldId="279"/>
            <ac:spMk id="45" creationId="{BF647E38-F93D-4661-8D77-CE13EEB65B5A}"/>
          </ac:spMkLst>
        </pc:spChg>
        <pc:spChg chg="add del">
          <ac:chgData name="Børge Nielsen" userId="456bb836966ed2f1" providerId="LiveId" clId="{61F6A2C5-C108-490F-BDC8-509A616DFD7A}" dt="2020-01-15T09:01:16.294" v="5993"/>
          <ac:spMkLst>
            <pc:docMk/>
            <pc:sldMk cId="4281274284" sldId="279"/>
            <ac:spMk id="47" creationId="{D6C80E47-971C-437F-B030-191115B01D68}"/>
          </ac:spMkLst>
        </pc:spChg>
        <pc:grpChg chg="add del">
          <ac:chgData name="Børge Nielsen" userId="456bb836966ed2f1" providerId="LiveId" clId="{61F6A2C5-C108-490F-BDC8-509A616DFD7A}" dt="2020-01-14T17:41:33.414" v="5617" actId="26606"/>
          <ac:grpSpMkLst>
            <pc:docMk/>
            <pc:sldMk cId="4281274284" sldId="279"/>
            <ac:grpSpMk id="16" creationId="{6B501860-732B-4F81-B802-0BC1362279D3}"/>
          </ac:grpSpMkLst>
        </pc:grpChg>
        <pc:grpChg chg="add del">
          <ac:chgData name="Børge Nielsen" userId="456bb836966ed2f1" providerId="LiveId" clId="{61F6A2C5-C108-490F-BDC8-509A616DFD7A}" dt="2020-01-15T09:01:16.294" v="5993"/>
          <ac:grpSpMkLst>
            <pc:docMk/>
            <pc:sldMk cId="4281274284" sldId="279"/>
            <ac:grpSpMk id="46" creationId="{6B501860-732B-4F81-B802-0BC1362279D3}"/>
          </ac:grpSpMkLst>
        </pc:grpChg>
        <pc:picChg chg="add mod">
          <ac:chgData name="Børge Nielsen" userId="456bb836966ed2f1" providerId="LiveId" clId="{61F6A2C5-C108-490F-BDC8-509A616DFD7A}" dt="2020-01-14T17:41:48.604" v="5620" actId="26606"/>
          <ac:picMkLst>
            <pc:docMk/>
            <pc:sldMk cId="4281274284" sldId="279"/>
            <ac:picMk id="5" creationId="{3359AA41-CF30-43FC-BF91-B97F6B70FB71}"/>
          </ac:picMkLst>
        </pc:picChg>
      </pc:sldChg>
      <pc:sldChg chg="modSp add">
        <pc:chgData name="Børge Nielsen" userId="456bb836966ed2f1" providerId="LiveId" clId="{61F6A2C5-C108-490F-BDC8-509A616DFD7A}" dt="2020-01-15T09:00:56.941" v="5971" actId="20577"/>
        <pc:sldMkLst>
          <pc:docMk/>
          <pc:sldMk cId="3685658428" sldId="280"/>
        </pc:sldMkLst>
        <pc:spChg chg="mod">
          <ac:chgData name="Børge Nielsen" userId="456bb836966ed2f1" providerId="LiveId" clId="{61F6A2C5-C108-490F-BDC8-509A616DFD7A}" dt="2020-01-15T08:48:15.664" v="5672" actId="20577"/>
          <ac:spMkLst>
            <pc:docMk/>
            <pc:sldMk cId="3685658428" sldId="280"/>
            <ac:spMk id="2" creationId="{92E82A9C-77D1-4154-8490-4BD26E90E50B}"/>
          </ac:spMkLst>
        </pc:spChg>
        <pc:spChg chg="mod">
          <ac:chgData name="Børge Nielsen" userId="456bb836966ed2f1" providerId="LiveId" clId="{61F6A2C5-C108-490F-BDC8-509A616DFD7A}" dt="2020-01-15T09:00:56.941" v="5971" actId="20577"/>
          <ac:spMkLst>
            <pc:docMk/>
            <pc:sldMk cId="3685658428" sldId="280"/>
            <ac:spMk id="3" creationId="{8925BE66-DA52-4D70-92A7-D6593CA2D599}"/>
          </ac:spMkLst>
        </pc:spChg>
      </pc:sldChg>
      <pc:sldChg chg="addSp delSp modSp add mod setBg">
        <pc:chgData name="Børge Nielsen" userId="456bb836966ed2f1" providerId="LiveId" clId="{61F6A2C5-C108-490F-BDC8-509A616DFD7A}" dt="2020-01-15T09:41:11.420" v="6062" actId="26606"/>
        <pc:sldMkLst>
          <pc:docMk/>
          <pc:sldMk cId="2271000737" sldId="281"/>
        </pc:sldMkLst>
        <pc:spChg chg="mod">
          <ac:chgData name="Børge Nielsen" userId="456bb836966ed2f1" providerId="LiveId" clId="{61F6A2C5-C108-490F-BDC8-509A616DFD7A}" dt="2020-01-15T09:41:11.420" v="6062" actId="26606"/>
          <ac:spMkLst>
            <pc:docMk/>
            <pc:sldMk cId="2271000737" sldId="281"/>
            <ac:spMk id="2" creationId="{FEBC6A96-0B68-44DC-92A6-8105D574855A}"/>
          </ac:spMkLst>
        </pc:spChg>
        <pc:spChg chg="mod ord">
          <ac:chgData name="Børge Nielsen" userId="456bb836966ed2f1" providerId="LiveId" clId="{61F6A2C5-C108-490F-BDC8-509A616DFD7A}" dt="2020-01-15T09:41:11.420" v="6062" actId="26606"/>
          <ac:spMkLst>
            <pc:docMk/>
            <pc:sldMk cId="2271000737" sldId="281"/>
            <ac:spMk id="3" creationId="{B5CEBED9-9391-44BF-BD88-6E519E1DBA62}"/>
          </ac:spMkLst>
        </pc:spChg>
        <pc:spChg chg="add del">
          <ac:chgData name="Børge Nielsen" userId="456bb836966ed2f1" providerId="LiveId" clId="{61F6A2C5-C108-490F-BDC8-509A616DFD7A}" dt="2020-01-15T09:41:11.420" v="6062" actId="26606"/>
          <ac:spMkLst>
            <pc:docMk/>
            <pc:sldMk cId="2271000737" sldId="281"/>
            <ac:spMk id="12" creationId="{81AEB8A9-B768-4E30-BA55-D919E6687343}"/>
          </ac:spMkLst>
        </pc:spChg>
        <pc:spChg chg="add">
          <ac:chgData name="Børge Nielsen" userId="456bb836966ed2f1" providerId="LiveId" clId="{61F6A2C5-C108-490F-BDC8-509A616DFD7A}" dt="2020-01-15T09:41:11.420" v="6062" actId="26606"/>
          <ac:spMkLst>
            <pc:docMk/>
            <pc:sldMk cId="2271000737" sldId="281"/>
            <ac:spMk id="17" creationId="{5E52985E-2553-471E-82AA-5ED7A329890A}"/>
          </ac:spMkLst>
        </pc:spChg>
        <pc:picChg chg="add del mod">
          <ac:chgData name="Børge Nielsen" userId="456bb836966ed2f1" providerId="LiveId" clId="{61F6A2C5-C108-490F-BDC8-509A616DFD7A}" dt="2020-01-15T09:35:04.039" v="6058"/>
          <ac:picMkLst>
            <pc:docMk/>
            <pc:sldMk cId="2271000737" sldId="281"/>
            <ac:picMk id="5" creationId="{346A768B-7B80-4A55-8423-3EEE047407D7}"/>
          </ac:picMkLst>
        </pc:picChg>
        <pc:picChg chg="add mod ord">
          <ac:chgData name="Børge Nielsen" userId="456bb836966ed2f1" providerId="LiveId" clId="{61F6A2C5-C108-490F-BDC8-509A616DFD7A}" dt="2020-01-15T09:41:11.420" v="6062" actId="26606"/>
          <ac:picMkLst>
            <pc:docMk/>
            <pc:sldMk cId="2271000737" sldId="281"/>
            <ac:picMk id="7" creationId="{618ED73F-7A24-47B8-9D56-35AF0FBE9533}"/>
          </ac:picMkLst>
        </pc:picChg>
        <pc:picChg chg="add mod">
          <ac:chgData name="Børge Nielsen" userId="456bb836966ed2f1" providerId="LiveId" clId="{61F6A2C5-C108-490F-BDC8-509A616DFD7A}" dt="2020-01-15T09:41:11.420" v="6062" actId="26606"/>
          <ac:picMkLst>
            <pc:docMk/>
            <pc:sldMk cId="2271000737" sldId="281"/>
            <ac:picMk id="9" creationId="{06CCE04B-72A9-446F-8FC4-F6783C29C27E}"/>
          </ac:picMkLst>
        </pc:picChg>
        <pc:cxnChg chg="add">
          <ac:chgData name="Børge Nielsen" userId="456bb836966ed2f1" providerId="LiveId" clId="{61F6A2C5-C108-490F-BDC8-509A616DFD7A}" dt="2020-01-15T09:41:11.420" v="6062" actId="26606"/>
          <ac:cxnSpMkLst>
            <pc:docMk/>
            <pc:sldMk cId="2271000737" sldId="281"/>
            <ac:cxnSpMk id="19" creationId="{DAE3ABC6-4042-4293-A7DF-F01181363B7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3F438-FFAD-4116-8954-0C6819993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40F318E-0D40-4336-A488-87F6A0DD2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BA4015-796F-4173-B9BC-119C2C0B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F93-14D3-49D7-B9E0-11017B6F489C}" type="datetimeFigureOut">
              <a:rPr lang="da-DK" smtClean="0"/>
              <a:t>15-01-2020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91BF58D-F071-494E-9423-D27CFDD8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052104-5BFE-4A81-99B5-C5A3FACD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9225-6E40-4CBE-A056-F17257680F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801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3FA6D-DEC5-40D7-951B-41057FE30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5E1013B-A7F9-4A10-95AB-72ED1F29E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73155B2-76E1-40DF-B276-2093DECA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F93-14D3-49D7-B9E0-11017B6F489C}" type="datetimeFigureOut">
              <a:rPr lang="da-DK" smtClean="0"/>
              <a:t>15-01-2020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3D3546C-990E-411B-A319-A170253C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5567C6-F50B-4B8A-8583-99A71E34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9225-6E40-4CBE-A056-F17257680F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911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C12922F-26C5-4E1B-8F57-4AF6B6E10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F0A47FC-F108-49D8-BA28-F29D69473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257BD48-06CE-49F1-942A-48C38F868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F93-14D3-49D7-B9E0-11017B6F489C}" type="datetimeFigureOut">
              <a:rPr lang="da-DK" smtClean="0"/>
              <a:t>15-01-2020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54FF10-E92E-4CEA-B85C-813AA77D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C8FF8D-044E-4CDD-B051-14A33093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9225-6E40-4CBE-A056-F17257680F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14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1C890-2AB9-4C47-BE73-DD139C0B3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BC83BA-68EC-40F7-86E4-BA163695B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2D87D0-EB69-42ED-9CA2-1639D7A1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F93-14D3-49D7-B9E0-11017B6F489C}" type="datetimeFigureOut">
              <a:rPr lang="da-DK" smtClean="0"/>
              <a:t>15-01-2020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E8A977-E9C8-4CF6-9B6B-5FBEC13A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8E7558-2DC1-43CF-A319-B592E427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9225-6E40-4CBE-A056-F17257680F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187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DAFB6-8D96-47B6-8F02-C959E7F8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75CC65B-D50D-4D9A-B5BD-861D96C6D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13604BD-FB4B-436D-BE35-A5E83BAC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F93-14D3-49D7-B9E0-11017B6F489C}" type="datetimeFigureOut">
              <a:rPr lang="da-DK" smtClean="0"/>
              <a:t>15-01-2020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E5752-6FB4-4880-B88D-D9A04F7C4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72022B-128E-4294-9D1C-754660C39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9225-6E40-4CBE-A056-F17257680F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403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35B16-5DC5-47B2-BBFB-7677C1E9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ADCCD7-779B-4813-887F-FB8F8F142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D354302-C7C0-4F67-B63D-6A75C7EFB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B98F5B6-143E-488C-9DF9-60D812ED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F93-14D3-49D7-B9E0-11017B6F489C}" type="datetimeFigureOut">
              <a:rPr lang="da-DK" smtClean="0"/>
              <a:t>15-01-2020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CD82C4D-6826-459E-8D56-3F6216FF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4409861-4278-4589-823A-0F50F742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9225-6E40-4CBE-A056-F17257680F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788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975F6-5FB7-473B-8F45-FB2213FB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F5A9234-1AC6-49C3-80C2-5623A2C77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61BC403-6AAF-466F-85B8-A83DEED41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E4A7972-EE83-4B3F-B849-61D7775F6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E31738C-FE87-4B6D-8BCF-137238747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3D244D7-961E-41A7-8DC3-D6EFFAFE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F93-14D3-49D7-B9E0-11017B6F489C}" type="datetimeFigureOut">
              <a:rPr lang="da-DK" smtClean="0"/>
              <a:t>15-01-2020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9371E90-CDA2-4AE2-8888-E4DC393D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9731069-4DB1-4283-A53D-544245FD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9225-6E40-4CBE-A056-F17257680F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255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28812-B8D5-4B46-9C3D-A02F39B22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392FC4E-9008-4349-95D7-A2BD96550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F93-14D3-49D7-B9E0-11017B6F489C}" type="datetimeFigureOut">
              <a:rPr lang="da-DK" smtClean="0"/>
              <a:t>15-01-2020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D327731-81CD-4971-9B54-8356EE10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65F0048-0E0C-4940-B07D-9EC95712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9225-6E40-4CBE-A056-F17257680F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350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96BDCE7-3F20-43A5-9699-964647D45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F93-14D3-49D7-B9E0-11017B6F489C}" type="datetimeFigureOut">
              <a:rPr lang="da-DK" smtClean="0"/>
              <a:t>15-01-2020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7CEB370-0615-4D22-9C67-1682B504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5874746-0793-4F66-8DF6-778298A0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9225-6E40-4CBE-A056-F17257680F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493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20A5D-F1B6-47D5-ACC5-6BD5C753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9E110F-202A-4F59-B3F2-65834E5F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C82A1EF-EF7B-4175-B902-E39BAE889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9387C0B-28F4-46EF-93F7-0C0562A0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F93-14D3-49D7-B9E0-11017B6F489C}" type="datetimeFigureOut">
              <a:rPr lang="da-DK" smtClean="0"/>
              <a:t>15-01-2020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BC9F991-2148-49D5-89BD-8CB82F99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79667A4-498D-435C-BE57-E330F268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9225-6E40-4CBE-A056-F17257680F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067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BD4BA-9459-4211-949C-EA3AE4E7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BB6AE49-1500-4198-A623-E8FFF71D8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ACB419F-9996-431A-9954-260ED01DC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087449A-A73F-4B4E-AFB0-E4AB790F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0F93-14D3-49D7-B9E0-11017B6F489C}" type="datetimeFigureOut">
              <a:rPr lang="da-DK" smtClean="0"/>
              <a:t>15-01-2020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4B854E-895F-43EE-9D08-A113BB42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274DCB-63DD-4072-ABBB-2239C49F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9225-6E40-4CBE-A056-F17257680F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260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BDC65C4-8C00-44F8-963D-D1157A81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3BFDF2-F96D-4BD2-97B4-C49DF32F1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53F1D8F-CE14-4306-BB91-A3E4ED2A0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A0F93-14D3-49D7-B9E0-11017B6F489C}" type="datetimeFigureOut">
              <a:rPr lang="da-DK" smtClean="0"/>
              <a:t>15-01-2020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EA13C97-5B41-47C6-BA89-005E7DF8F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C62F13-2444-4E3A-B0D9-6111E6352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79225-6E40-4CBE-A056-F17257680F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702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0EoIh2kADk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Jgi7WgB05J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uq1HU2gYEk" TargetMode="External"/><Relationship Id="rId2" Type="http://schemas.openxmlformats.org/officeDocument/2006/relationships/hyperlink" Target="https://www.youtube.com/watch?v=XNcGpQCX8a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virtual-tours.web.cern.ch/virtual-tours/vtours/ATLAS/ATLAS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G0jh0F7OZ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da-DK" sz="4700"/>
              <a:t>Relativitetsteorier</a:t>
            </a:r>
            <a:br>
              <a:rPr lang="da-DK" sz="4700"/>
            </a:br>
            <a:r>
              <a:rPr lang="da-DK" sz="4700"/>
              <a:t>- masterclass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da-DK" sz="2000"/>
              <a:t>Fra Galilei til Einstein 2. modul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4D0ED6A-B3CD-47CC-89E3-C415F0A28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750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3930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A64A1D-87CE-48EC-AA26-86B140AD2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/>
              <a:t>Stof-antistof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A2A032-352D-4DA8-84B6-D659BEC4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/>
              <a:t>Gammastråle-energi</a:t>
            </a:r>
            <a:r>
              <a:rPr lang="en-US" sz="2000" dirty="0"/>
              <a:t> </a:t>
            </a:r>
            <a:r>
              <a:rPr lang="en-US" sz="2000"/>
              <a:t>kan</a:t>
            </a:r>
            <a:r>
              <a:rPr lang="en-US" sz="2000" dirty="0"/>
              <a:t> </a:t>
            </a:r>
            <a:r>
              <a:rPr lang="en-US" sz="2000"/>
              <a:t>omdannes</a:t>
            </a:r>
            <a:r>
              <a:rPr lang="en-US" sz="2000" dirty="0"/>
              <a:t> </a:t>
            </a:r>
            <a:r>
              <a:rPr lang="en-US" sz="2000"/>
              <a:t>til</a:t>
            </a:r>
            <a:r>
              <a:rPr lang="en-US" sz="2000" dirty="0"/>
              <a:t> </a:t>
            </a:r>
            <a:r>
              <a:rPr lang="en-US" sz="2000"/>
              <a:t>stof</a:t>
            </a:r>
            <a:r>
              <a:rPr lang="en-US" sz="2000" dirty="0"/>
              <a:t> </a:t>
            </a:r>
            <a:r>
              <a:rPr lang="en-US" sz="2000"/>
              <a:t>i</a:t>
            </a:r>
            <a:r>
              <a:rPr lang="en-US" sz="2000" dirty="0"/>
              <a:t> form </a:t>
            </a:r>
            <a:r>
              <a:rPr lang="en-US" sz="2000"/>
              <a:t>af</a:t>
            </a:r>
            <a:r>
              <a:rPr lang="en-US" sz="2000" dirty="0"/>
              <a:t> et electron-positron-par (par-</a:t>
            </a:r>
            <a:r>
              <a:rPr lang="en-US" sz="2000"/>
              <a:t>skabelse</a:t>
            </a:r>
            <a:r>
              <a:rPr lang="en-US" sz="2000" dirty="0"/>
              <a:t>)</a:t>
            </a:r>
          </a:p>
          <a:p>
            <a:r>
              <a:rPr lang="en-US" sz="2000" dirty="0"/>
              <a:t>Det </a:t>
            </a:r>
            <a:r>
              <a:rPr lang="en-US" sz="2000"/>
              <a:t>modsatte</a:t>
            </a:r>
            <a:r>
              <a:rPr lang="en-US" sz="2000" dirty="0"/>
              <a:t> </a:t>
            </a:r>
            <a:r>
              <a:rPr lang="en-US" sz="2000"/>
              <a:t>kan</a:t>
            </a:r>
            <a:r>
              <a:rPr lang="en-US" sz="2000" dirty="0"/>
              <a:t> </a:t>
            </a:r>
            <a:r>
              <a:rPr lang="en-US" sz="2000"/>
              <a:t>også</a:t>
            </a:r>
            <a:r>
              <a:rPr lang="en-US" sz="2000" dirty="0"/>
              <a:t> </a:t>
            </a:r>
            <a:r>
              <a:rPr lang="en-US" sz="2000"/>
              <a:t>ske</a:t>
            </a:r>
            <a:r>
              <a:rPr lang="en-US" sz="2000" dirty="0"/>
              <a:t>! (par-annihilation)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101BE25-9674-4214-A72D-9BA96B436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" r="2693" b="-3"/>
          <a:stretch/>
        </p:blipFill>
        <p:spPr>
          <a:xfrm>
            <a:off x="6589438" y="643467"/>
            <a:ext cx="3667418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78076815-62C9-4F87-8CDD-3FEA8A3439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963877"/>
                <a:ext cx="3494362" cy="4930246"/>
              </a:xfrm>
            </p:spPr>
            <p:txBody>
              <a:bodyPr>
                <a:normAutofit/>
              </a:bodyPr>
              <a:lstStyle/>
              <a:p>
                <a:pPr algn="r"/>
                <a:r>
                  <a:rPr lang="da-DK"/>
                  <a:t>Beregninger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/>
                  <a:t>, annihilation</a:t>
                </a:r>
              </a:p>
            </p:txBody>
          </p:sp>
        </mc:Choice>
        <mc:Fallback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78076815-62C9-4F87-8CDD-3FEA8A3439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963877"/>
                <a:ext cx="3494362" cy="4930246"/>
              </a:xfrm>
              <a:blipFill>
                <a:blip r:embed="rId2"/>
                <a:stretch>
                  <a:fillRect r="-1047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41F2D8C-3DCF-433F-8D9C-11451B75DC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400" dirty="0"/>
                  <a:t>Reaktion fx: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da-DK" sz="24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a-DK" sz="240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da-DK" sz="24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da-DK" sz="2400" dirty="0"/>
              </a:p>
              <a:p>
                <a:r>
                  <a:rPr lang="da-DK" sz="2400" dirty="0"/>
                  <a:t>Fotonerne på højre side kan omdannes til varme når de absorberes</a:t>
                </a:r>
              </a:p>
              <a:p>
                <a:r>
                  <a:rPr lang="da-DK" sz="2400" dirty="0"/>
                  <a:t>Stoffet omdannes 100% til energi!</a:t>
                </a:r>
              </a:p>
              <a:p>
                <a:r>
                  <a:rPr lang="da-DK" sz="2400" dirty="0"/>
                  <a:t>Danmarks </a:t>
                </a:r>
                <a:r>
                  <a:rPr lang="da-DK" sz="2400"/>
                  <a:t>el-forbrug</a:t>
                </a:r>
                <a:r>
                  <a:rPr lang="da-DK" sz="2400" dirty="0"/>
                  <a:t> – der skal bruges</a:t>
                </a:r>
              </a:p>
              <a:p>
                <a14:m>
                  <m:oMath xmlns:m="http://schemas.openxmlformats.org/officeDocument/2006/math">
                    <m:r>
                      <a:rPr lang="da-DK" sz="2400" b="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sSup>
                          <m:sSupPr>
                            <m:ctrlPr>
                              <a:rPr lang="da-DK" sz="24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sz="24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360</m:t>
                        </m:r>
                        <m: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a-D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a-D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da-DK" sz="2400"/>
                          <m:t>J</m:t>
                        </m:r>
                      </m:num>
                      <m:den>
                        <m:sSup>
                          <m:sSupPr>
                            <m:ctrlPr>
                              <a:rPr lang="da-DK" sz="24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400">
                                <a:latin typeface="Cambria Math" panose="02040503050406030204" pitchFamily="18" charset="0"/>
                              </a:rPr>
                              <m:t>(3,00</m:t>
                            </m:r>
                            <m:r>
                              <a:rPr lang="da-D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da-D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a-D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da-D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  <m:r>
                              <a:rPr lang="da-DK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da-DK" sz="240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da-DK" sz="240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da-DK" sz="240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da-DK" sz="24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da-DK" sz="2400" b="0" i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da-DK" sz="2400"/>
                          <m:t> </m:t>
                        </m:r>
                      </m:den>
                    </m:f>
                    <m:r>
                      <a:rPr lang="da-DK" sz="2400" b="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240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endParaRPr lang="da-DK" sz="2400" dirty="0"/>
              </a:p>
              <a:p>
                <a:r>
                  <a:rPr lang="da-DK" sz="2400" dirty="0"/>
                  <a:t>Dvs. 2 kg elektroner og 2 kg </a:t>
                </a:r>
                <a:r>
                  <a:rPr lang="da-DK" sz="2400"/>
                  <a:t>positroner</a:t>
                </a:r>
                <a:r>
                  <a:rPr lang="da-DK" sz="2400" dirty="0"/>
                  <a:t>!</a:t>
                </a:r>
              </a:p>
              <a:p>
                <a:r>
                  <a:rPr lang="da-DK" sz="2400" dirty="0"/>
                  <a:t>Men: store problemer med at skabe og opbevare antistof!!!!</a:t>
                </a:r>
              </a:p>
              <a:p>
                <a:endParaRPr lang="da-DK" sz="2400" dirty="0"/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41F2D8C-3DCF-433F-8D9C-11451B75DC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  <a:blipFill>
                <a:blip r:embed="rId3"/>
                <a:stretch>
                  <a:fillRect l="-124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57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D2466-B49E-488F-A141-F8E2A351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da-DK" sz="3200"/>
              <a:t>Antistof egenskaber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1F030E-DF78-4BB8-A288-DEAE7D93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586822"/>
            <a:ext cx="6002636" cy="1645920"/>
          </a:xfrm>
        </p:spPr>
        <p:txBody>
          <a:bodyPr anchor="ctr">
            <a:normAutofit/>
          </a:bodyPr>
          <a:lstStyle/>
          <a:p>
            <a:r>
              <a:rPr lang="da-DK" sz="1800" dirty="0"/>
              <a:t>2018: </a:t>
            </a:r>
            <a:r>
              <a:rPr lang="da-DK" sz="1800" b="1" dirty="0" err="1"/>
              <a:t>Lyman-alpha</a:t>
            </a:r>
            <a:r>
              <a:rPr lang="da-DK" sz="1800" b="1" dirty="0"/>
              <a:t> transition </a:t>
            </a:r>
            <a:r>
              <a:rPr lang="da-DK" sz="1800" b="1" dirty="0" err="1"/>
              <a:t>observed</a:t>
            </a:r>
            <a:r>
              <a:rPr lang="da-DK" sz="1800" b="1" dirty="0"/>
              <a:t> in antihydrogen</a:t>
            </a:r>
          </a:p>
          <a:p>
            <a:r>
              <a:rPr lang="da-DK" sz="1800" b="1" dirty="0"/>
              <a:t>Har antistof præcis samme egenskaber som stof?</a:t>
            </a:r>
          </a:p>
          <a:p>
            <a:endParaRPr lang="da-DK" sz="18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94429F5-F8FA-4C34-A0CB-B05EFDC03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3317638"/>
            <a:ext cx="11164824" cy="23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8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6F930-D3D4-4A2F-BC72-7D2B58D16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641850"/>
            <a:ext cx="3611880" cy="1535865"/>
          </a:xfrm>
        </p:spPr>
        <p:txBody>
          <a:bodyPr>
            <a:normAutofit/>
          </a:bodyPr>
          <a:lstStyle/>
          <a:p>
            <a:r>
              <a:rPr lang="da-DK" sz="3200" dirty="0"/>
              <a:t>Prisen på antistof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469C984-E386-4FBB-AA5E-EC874DE9A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640" y="641850"/>
            <a:ext cx="6053160" cy="1535865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800" dirty="0"/>
              <a:t>29. </a:t>
            </a:r>
            <a:r>
              <a:rPr lang="en-US" sz="1800" dirty="0" err="1"/>
              <a:t>maj</a:t>
            </a:r>
            <a:r>
              <a:rPr lang="en-US" sz="1800" dirty="0"/>
              <a:t> 2018:  </a:t>
            </a:r>
            <a:r>
              <a:rPr lang="en-US" sz="1800" dirty="0" err="1"/>
              <a:t>Antistof</a:t>
            </a:r>
            <a:r>
              <a:rPr lang="en-US" sz="1800" dirty="0"/>
              <a:t>: £18 </a:t>
            </a:r>
            <a:r>
              <a:rPr lang="en-US" sz="1800" dirty="0" err="1"/>
              <a:t>mia</a:t>
            </a:r>
            <a:r>
              <a:rPr lang="en-US" sz="1800" dirty="0"/>
              <a:t> </a:t>
            </a:r>
            <a:r>
              <a:rPr lang="en-US" sz="1800" dirty="0" err="1"/>
              <a:t>pr</a:t>
            </a:r>
            <a:r>
              <a:rPr lang="en-US" sz="1800" dirty="0"/>
              <a:t> gram</a:t>
            </a:r>
          </a:p>
          <a:p>
            <a:r>
              <a:rPr lang="en-US" sz="1800" dirty="0"/>
              <a:t>Scientists claim that antimatter is the costliest material to make. In 1999, Nasa said it would cost </a:t>
            </a:r>
            <a:r>
              <a:rPr lang="en-US" sz="1800" b="1" dirty="0"/>
              <a:t>$62.5 trillion</a:t>
            </a:r>
            <a:r>
              <a:rPr lang="en-US" sz="1800" dirty="0"/>
              <a:t> to produce a gram of antihydrogen. Seven years later, it was estimated that a gram of positrons (the antiparticle of the electron) would cost $25 bn to make.   1 trillion = 1 billion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dansk</a:t>
            </a:r>
            <a:endParaRPr lang="en-US" sz="1800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CB3D148A-E485-4EC1-9989-C327BA55A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1" r="1" b="21031"/>
          <a:stretch/>
        </p:blipFill>
        <p:spPr>
          <a:xfrm>
            <a:off x="554416" y="2731167"/>
            <a:ext cx="11167447" cy="34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0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64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002187-8FF8-4B27-95C1-93F16D59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rgbClr val="FFFFFF"/>
                </a:solidFill>
              </a:rPr>
              <a:t>Atom-bomber, specielt H-bomber</a:t>
            </a:r>
          </a:p>
        </p:txBody>
      </p:sp>
      <p:pic>
        <p:nvPicPr>
          <p:cNvPr id="4" name="Pladsholder til indhold 3" descr="Relateret billede">
            <a:extLst>
              <a:ext uri="{FF2B5EF4-FFF2-40B4-BE49-F238E27FC236}">
                <a16:creationId xmlns:a16="http://schemas.microsoft.com/office/drawing/2014/main" id="{3C0EF43C-08A8-495B-854C-AA38BF977FC5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</p:spPr>
      </p:pic>
      <p:sp>
        <p:nvSpPr>
          <p:cNvPr id="25" name="Rectangle 2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12B6437A-8F93-4A4B-9D4F-6CCD3B50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Tzar bomben</a:t>
            </a:r>
          </a:p>
          <a:p>
            <a:r>
              <a:rPr lang="en-US" sz="2000">
                <a:solidFill>
                  <a:srgbClr val="FFFFFF"/>
                </a:solidFill>
              </a:rPr>
              <a:t>Største H-bombe nogensinde</a:t>
            </a:r>
          </a:p>
          <a:p>
            <a:r>
              <a:rPr lang="en-US" sz="2000">
                <a:solidFill>
                  <a:srgbClr val="FFFFFF"/>
                </a:solidFill>
              </a:rPr>
              <a:t>Sprængkraft 50 Mton TNT</a:t>
            </a:r>
          </a:p>
          <a:p>
            <a:r>
              <a:rPr lang="en-US" sz="2000">
                <a:solidFill>
                  <a:srgbClr val="FFFFFF"/>
                </a:solidFill>
              </a:rPr>
              <a:t>Hiroshima-bombe: 15 kton TNT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6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BC6A96-0B68-44DC-92A6-8105D574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da-DK" sz="3000">
                <a:solidFill>
                  <a:schemeClr val="bg1"/>
                </a:solidFill>
              </a:rPr>
              <a:t>Tzar-bomben 30. oktober 1961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6CCE04B-72A9-446F-8FC4-F6783C29C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510962"/>
            <a:ext cx="5559480" cy="343297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18ED73F-7A24-47B8-9D56-35AF0FBE9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36" y="373303"/>
            <a:ext cx="5546955" cy="371645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CEBED9-9391-44BF-BD88-6E519E1DB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/>
          </a:bodyPr>
          <a:lstStyle/>
          <a:p>
            <a:r>
              <a:rPr lang="da-DK" sz="2200">
                <a:solidFill>
                  <a:schemeClr val="bg1"/>
                </a:solidFill>
                <a:hlinkClick r:id="rId4"/>
              </a:rPr>
              <a:t>Tzar-bomben – video</a:t>
            </a:r>
            <a:r>
              <a:rPr lang="da-DK" sz="2200">
                <a:solidFill>
                  <a:schemeClr val="bg1"/>
                </a:solidFill>
              </a:rPr>
              <a:t>     2 min 27 sek</a:t>
            </a:r>
          </a:p>
          <a:p>
            <a:endParaRPr lang="da-DK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0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7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C1655F-2EEF-4C05-9673-E04375AE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125"/>
            <a:ext cx="3405821" cy="3117038"/>
          </a:xfrm>
        </p:spPr>
        <p:txBody>
          <a:bodyPr anchor="ctr">
            <a:normAutofit/>
          </a:bodyPr>
          <a:lstStyle/>
          <a:p>
            <a:r>
              <a:rPr lang="da-DK"/>
              <a:t>Hvad er TNT?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70082C32-F373-4626-AB81-9D26611777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74219" y="994145"/>
                <a:ext cx="5156364" cy="4832498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100"/>
                  <a:t>TNT er det kemiske sprængstof trotyl</a:t>
                </a:r>
              </a:p>
              <a:p>
                <a:r>
                  <a:rPr lang="da-DK" sz="2100"/>
                  <a:t>1 kg TNT frigiver ved eksplosion </a:t>
                </a:r>
                <a14:m>
                  <m:oMath xmlns:m="http://schemas.openxmlformats.org/officeDocument/2006/math">
                    <m:r>
                      <a:rPr lang="da-DK" sz="2100" b="0" i="1">
                        <a:latin typeface="Cambria Math" panose="02040503050406030204" pitchFamily="18" charset="0"/>
                      </a:rPr>
                      <m:t>4,184</m:t>
                    </m:r>
                    <m:r>
                      <a:rPr lang="da-DK" sz="21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sz="21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1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sz="21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da-DK" sz="2100"/>
                  <a:t>J</a:t>
                </a:r>
              </a:p>
              <a:p>
                <a:r>
                  <a:rPr lang="da-DK" sz="2100"/>
                  <a:t>50 Mton frigiver </a:t>
                </a:r>
                <a14:m>
                  <m:oMath xmlns:m="http://schemas.openxmlformats.org/officeDocument/2006/math">
                    <m:r>
                      <a:rPr lang="da-DK" sz="2100" i="1">
                        <a:latin typeface="Cambria Math" panose="02040503050406030204" pitchFamily="18" charset="0"/>
                      </a:rPr>
                      <m:t>2,092</m:t>
                    </m:r>
                    <m:r>
                      <a:rPr lang="da-DK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sz="21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1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sz="21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m:rPr>
                        <m:sty m:val="p"/>
                      </m:rPr>
                      <a:rPr lang="da-DK" sz="210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endParaRPr lang="da-DK" sz="2100"/>
              </a:p>
              <a:p>
                <a:r>
                  <a:rPr lang="da-DK" sz="2100"/>
                  <a:t>Det svarer i fusionsprocessen til massetabet </a:t>
                </a:r>
                <a14:m>
                  <m:oMath xmlns:m="http://schemas.openxmlformats.org/officeDocument/2006/math">
                    <m:r>
                      <a:rPr lang="da-DK" sz="21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a-DK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1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sSup>
                          <m:sSupPr>
                            <m:ctrlPr>
                              <a:rPr lang="da-DK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1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sz="2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100" i="0">
                            <a:latin typeface="Cambria Math" panose="02040503050406030204" pitchFamily="18" charset="0"/>
                          </a:rPr>
                          <m:t>2,092</m:t>
                        </m:r>
                        <m:r>
                          <a:rPr lang="da-DK" sz="21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a-DK" sz="21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1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a-DK" sz="21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17</m:t>
                            </m:r>
                          </m:sup>
                        </m:sSup>
                        <m:r>
                          <a:rPr lang="da-DK" sz="21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a-DK" sz="2100" i="0">
                            <a:latin typeface="Cambria Math" panose="02040503050406030204" pitchFamily="18" charset="0"/>
                          </a:rPr>
                          <m:t>J</m:t>
                        </m:r>
                      </m:num>
                      <m:den>
                        <m:sSup>
                          <m:sSupPr>
                            <m:ctrlPr>
                              <a:rPr lang="da-DK" sz="2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100" b="0" i="0">
                                <a:latin typeface="Cambria Math" panose="02040503050406030204" pitchFamily="18" charset="0"/>
                              </a:rPr>
                              <m:t>(3,00</m:t>
                            </m:r>
                            <m:r>
                              <a:rPr lang="da-DK" sz="21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da-DK" sz="21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a-DK" sz="21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da-DK" sz="21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da-DK" sz="21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da-DK" sz="21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da-DK" sz="21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</m:den>
                            </m:f>
                            <m:r>
                              <a:rPr lang="da-DK" sz="21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a-DK" sz="21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sz="2100" i="1">
                        <a:latin typeface="Cambria Math" panose="02040503050406030204" pitchFamily="18" charset="0"/>
                      </a:rPr>
                      <m:t>=2,3 </m:t>
                    </m:r>
                    <m:r>
                      <m:rPr>
                        <m:sty m:val="p"/>
                      </m:rPr>
                      <a:rPr lang="da-DK" sz="2100" i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da-DK" sz="2100"/>
                  <a:t>    (</a:t>
                </a:r>
                <a14:m>
                  <m:oMath xmlns:m="http://schemas.openxmlformats.org/officeDocument/2006/math">
                    <m:r>
                      <a:rPr lang="da-DK" sz="2100" b="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100" b="0" i="1">
                        <a:latin typeface="Cambria Math" panose="02040503050406030204" pitchFamily="18" charset="0"/>
                      </a:rPr>
                      <m:t>0,375% </m:t>
                    </m:r>
                    <m:r>
                      <m:rPr>
                        <m:sty m:val="p"/>
                      </m:rPr>
                      <a:rPr lang="da-DK" sz="2100" b="0" i="0">
                        <a:latin typeface="Cambria Math" panose="02040503050406030204" pitchFamily="18" charset="0"/>
                      </a:rPr>
                      <m:t>af</m:t>
                    </m:r>
                    <m:r>
                      <a:rPr lang="da-DK" sz="2100" b="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a-DK" sz="21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1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a-DK" sz="21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a-DK" sz="2100" b="0" i="1">
                            <a:latin typeface="Cambria Math" panose="02040503050406030204" pitchFamily="18" charset="0"/>
                          </a:rPr>
                          <m:t>ø</m:t>
                        </m:r>
                        <m:r>
                          <a:rPr lang="da-DK" sz="2100" b="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da-DK" sz="2100"/>
                  <a:t>)</a:t>
                </a:r>
              </a:p>
              <a:p>
                <a:r>
                  <a:rPr lang="da-DK" sz="2100"/>
                  <a:t> Altså må der fusionere 620 kg deuterium-tritium </a:t>
                </a:r>
              </a:p>
              <a:p>
                <a:endParaRPr lang="da-DK" sz="2100"/>
              </a:p>
              <a:p>
                <a:endParaRPr lang="da-DK" sz="2100"/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70082C32-F373-4626-AB81-9D26611777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4219" y="994145"/>
                <a:ext cx="5156364" cy="4832498"/>
              </a:xfrm>
              <a:blipFill>
                <a:blip r:embed="rId2"/>
                <a:stretch>
                  <a:fillRect l="-118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87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C68D4E6D-18B2-4E8C-9C9C-6F5B9C01C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956423" y="523805"/>
            <a:ext cx="8235577" cy="5696020"/>
          </a:xfrm>
          <a:custGeom>
            <a:avLst/>
            <a:gdLst>
              <a:gd name="connsiteX0" fmla="*/ 5623282 w 8235577"/>
              <a:gd name="connsiteY0" fmla="*/ 5696020 h 5696020"/>
              <a:gd name="connsiteX1" fmla="*/ 4729313 w 8235577"/>
              <a:gd name="connsiteY1" fmla="*/ 5696020 h 5696020"/>
              <a:gd name="connsiteX2" fmla="*/ 893969 w 8235577"/>
              <a:gd name="connsiteY2" fmla="*/ 5696020 h 5696020"/>
              <a:gd name="connsiteX3" fmla="*/ 0 w 8235577"/>
              <a:gd name="connsiteY3" fmla="*/ 5696020 h 5696020"/>
              <a:gd name="connsiteX4" fmla="*/ 0 w 8235577"/>
              <a:gd name="connsiteY4" fmla="*/ 0 h 5696020"/>
              <a:gd name="connsiteX5" fmla="*/ 893969 w 8235577"/>
              <a:gd name="connsiteY5" fmla="*/ 0 h 5696020"/>
              <a:gd name="connsiteX6" fmla="*/ 7341608 w 8235577"/>
              <a:gd name="connsiteY6" fmla="*/ 0 h 5696020"/>
              <a:gd name="connsiteX7" fmla="*/ 8235577 w 8235577"/>
              <a:gd name="connsiteY7" fmla="*/ 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35577" h="5696020">
                <a:moveTo>
                  <a:pt x="5623282" y="5696020"/>
                </a:moveTo>
                <a:lnTo>
                  <a:pt x="4729313" y="5696020"/>
                </a:lnTo>
                <a:lnTo>
                  <a:pt x="893969" y="5696020"/>
                </a:lnTo>
                <a:lnTo>
                  <a:pt x="0" y="5696020"/>
                </a:lnTo>
                <a:lnTo>
                  <a:pt x="0" y="0"/>
                </a:lnTo>
                <a:lnTo>
                  <a:pt x="893969" y="0"/>
                </a:lnTo>
                <a:lnTo>
                  <a:pt x="7341608" y="0"/>
                </a:lnTo>
                <a:lnTo>
                  <a:pt x="8235577" y="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370C-D597-4212-A6B8-0B5E4F311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351"/>
            <a:ext cx="3805518" cy="2892625"/>
          </a:xfrm>
        </p:spPr>
        <p:txBody>
          <a:bodyPr anchor="b">
            <a:normAutofit/>
          </a:bodyPr>
          <a:lstStyle/>
          <a:p>
            <a:r>
              <a:rPr lang="da-DK">
                <a:solidFill>
                  <a:schemeClr val="bg1"/>
                </a:solidFill>
              </a:rPr>
              <a:t>Hvad fylder 50 Mton TNT?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E1EAE767-B56E-4F32-93DD-67F20ED6DF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13655" y="926351"/>
                <a:ext cx="5040144" cy="5091953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000"/>
                  <a:t>TNT har massefylden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1,65 </m:t>
                    </m:r>
                    <m:r>
                      <m:rPr>
                        <m:sty m:val="p"/>
                      </m:rPr>
                      <a:rPr lang="da-DK" sz="2000" i="0">
                        <a:latin typeface="Cambria Math" panose="02040503050406030204" pitchFamily="18" charset="0"/>
                      </a:rPr>
                      <m:t>ton</m:t>
                    </m:r>
                    <m:r>
                      <a:rPr lang="da-DK" sz="2000" i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000" i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da-DK" sz="2000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da-DK" sz="2000"/>
              </a:p>
              <a:p>
                <a:r>
                  <a:rPr lang="da-DK" sz="2000"/>
                  <a:t>50 Mton fylder derfor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b="0" i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da-DK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a-DK" sz="20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000" b="0" i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a-DK" sz="2000" b="0" i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da-DK" sz="2000" b="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a-DK" sz="2000" b="0" i="0">
                            <a:latin typeface="Cambria Math" panose="02040503050406030204" pitchFamily="18" charset="0"/>
                          </a:rPr>
                          <m:t>ton</m:t>
                        </m:r>
                      </m:num>
                      <m:den>
                        <m:r>
                          <a:rPr lang="da-DK" sz="2000" b="0" i="0">
                            <a:latin typeface="Cambria Math" panose="02040503050406030204" pitchFamily="18" charset="0"/>
                          </a:rPr>
                          <m:t>1,65</m:t>
                        </m:r>
                        <m:f>
                          <m:fPr>
                            <m:ctrlPr>
                              <a:rPr lang="da-DK" sz="20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a-DK" sz="2000" b="0" i="0">
                                <a:latin typeface="Cambria Math" panose="02040503050406030204" pitchFamily="18" charset="0"/>
                              </a:rPr>
                              <m:t>ton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a-DK" sz="20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da-DK" sz="2000" b="0" i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a:rPr lang="da-DK" sz="2000" b="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da-DK" sz="2000" b="0" i="0">
                            <a:latin typeface="Cambria Math" panose="02040503050406030204" pitchFamily="18" charset="0"/>
                          </a:rPr>
                          <m:t>=30,3</m:t>
                        </m:r>
                        <m:r>
                          <a:rPr lang="da-DK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a-DK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a-DK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da-DK" sz="20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000" b="0" i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da-DK" sz="2000" b="0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da-DK" sz="2000" b="0"/>
              </a:p>
              <a:p>
                <a:r>
                  <a:rPr lang="da-DK" sz="2000"/>
                  <a:t>Hvis du stabler kasser med TNT 1 km gange 1 km gange 30,3 meter i højden, så har du 50 Mton TNT!</a:t>
                </a:r>
              </a:p>
              <a:p>
                <a:r>
                  <a:rPr lang="da-DK" sz="2000"/>
                  <a:t>Og husk så lunten!</a:t>
                </a:r>
              </a:p>
              <a:p>
                <a:r>
                  <a:rPr lang="da-DK" sz="2000"/>
                  <a:t>Video med atombomber: </a:t>
                </a:r>
              </a:p>
              <a:p>
                <a:r>
                  <a:rPr lang="da-DK" sz="2000">
                    <a:hlinkClick r:id="rId2"/>
                  </a:rPr>
                  <a:t>video med atombomber</a:t>
                </a:r>
                <a:r>
                  <a:rPr lang="da-DK" sz="2000"/>
                  <a:t>   6 min</a:t>
                </a:r>
              </a:p>
              <a:p>
                <a:endParaRPr lang="da-DK" sz="2000"/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E1EAE767-B56E-4F32-93DD-67F20ED6DF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3655" y="926351"/>
                <a:ext cx="5040144" cy="5091953"/>
              </a:xfrm>
              <a:blipFill>
                <a:blip r:embed="rId3"/>
                <a:stretch>
                  <a:fillRect l="-109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922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CC28D-BC6B-45EF-99D1-06A8523F5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da-DK"/>
              <a:t>Fusionsenergi - ITER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08C4F10E-6CF2-472F-9EBE-8ACEADF4B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1900"/>
              <a:t>Forsøgsreaktor klar 2025</a:t>
            </a:r>
          </a:p>
          <a:p>
            <a:r>
              <a:rPr lang="en-US" sz="1900"/>
              <a:t>Skal lave 500 MW fusionsenergi </a:t>
            </a:r>
          </a:p>
          <a:p>
            <a:r>
              <a:rPr lang="en-US" sz="1900"/>
              <a:t>Skal lave 10 gange mere energi end den skal have tilført</a:t>
            </a:r>
          </a:p>
          <a:p>
            <a:r>
              <a:rPr lang="en-US" sz="1900"/>
              <a:t>Problemer med magnetfelt og stærke strømme – store kræfter i spoler</a:t>
            </a:r>
          </a:p>
          <a:p>
            <a:r>
              <a:rPr lang="en-US" sz="1900"/>
              <a:t>Problemer med køling – afventer nye superledende materialer</a:t>
            </a:r>
          </a:p>
          <a:p>
            <a:r>
              <a:rPr lang="en-US" sz="1900"/>
              <a:t>Mm!</a:t>
            </a:r>
          </a:p>
          <a:p>
            <a:r>
              <a:rPr lang="en-US" sz="1900"/>
              <a:t>Energi til flere tusinde år hvis det lykkes</a:t>
            </a:r>
          </a:p>
          <a:p>
            <a:r>
              <a:rPr lang="en-US" sz="1900">
                <a:hlinkClick r:id="rId2"/>
              </a:rPr>
              <a:t>Iter - beskrivelse og problemer</a:t>
            </a:r>
            <a:r>
              <a:rPr lang="en-US" sz="1900"/>
              <a:t>    13 min</a:t>
            </a:r>
          </a:p>
          <a:p>
            <a:r>
              <a:rPr lang="en-US" sz="1900">
                <a:hlinkClick r:id="rId3"/>
              </a:rPr>
              <a:t>Iters historie mv</a:t>
            </a:r>
            <a:r>
              <a:rPr lang="en-US" sz="1900"/>
              <a:t> 7 min</a:t>
            </a:r>
          </a:p>
          <a:p>
            <a:pPr marL="0" indent="0">
              <a:buNone/>
            </a:pPr>
            <a:endParaRPr lang="en-US" sz="1900"/>
          </a:p>
        </p:txBody>
      </p:sp>
      <p:pic>
        <p:nvPicPr>
          <p:cNvPr id="4" name="Pladsholder til indhold 3" descr="http://www.fgcsic.es/lychnos/uploadFCK/experimento_iter_ENG.jpg">
            <a:extLst>
              <a:ext uri="{FF2B5EF4-FFF2-40B4-BE49-F238E27FC236}">
                <a16:creationId xmlns:a16="http://schemas.microsoft.com/office/drawing/2014/main" id="{1B8ACFB8-4EEC-4DE2-8F37-75642B5ADFC1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r="1058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</p:spPr>
      </p:pic>
      <p:cxnSp>
        <p:nvCxnSpPr>
          <p:cNvPr id="20" name="Straight Connector 2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D9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703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316E63-0C85-4184-BF69-1A5E9499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/>
              <a:t>Fusion i Solen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9EBA2D7-F5E1-4CA0-B2F8-E7A96D6269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8" y="2638043"/>
                <a:ext cx="3363974" cy="3415623"/>
              </a:xfrm>
            </p:spPr>
            <p:txBody>
              <a:bodyPr>
                <a:normAutofit/>
              </a:bodyPr>
              <a:lstStyle/>
              <a:p>
                <a:r>
                  <a:rPr lang="en-US" sz="1700"/>
                  <a:t>Solen fusionerer hydrogen-kerner til helium 4</a:t>
                </a:r>
              </a:p>
              <a:p>
                <a:r>
                  <a:rPr lang="en-US" sz="1700"/>
                  <a:t>Den centrale temperature er 15 mio grader</a:t>
                </a:r>
              </a:p>
              <a:p>
                <a:r>
                  <a:rPr lang="en-US" sz="1700"/>
                  <a:t>Trykket er enormt</a:t>
                </a:r>
              </a:p>
              <a:p>
                <a:r>
                  <a:rPr lang="en-US" sz="1700"/>
                  <a:t>Den viste process kaldes pp-processen</a:t>
                </a:r>
              </a:p>
              <a:p>
                <a:r>
                  <a:rPr lang="en-US" sz="1700"/>
                  <a:t>Processen er så usandsynlig, at den aldrig vil ses I et jordisk laboratorium</a:t>
                </a:r>
              </a:p>
              <a:p>
                <a:pPr/>
                <a14:m>
                  <m:oMath xmlns:m="http://schemas.openxmlformats.org/officeDocument/2006/math">
                    <m:r>
                      <a:rPr lang="da-DK" sz="1700" i="1">
                        <a:latin typeface="Cambria Math" panose="02040503050406030204" pitchFamily="18" charset="0"/>
                      </a:rPr>
                      <m:t>4</m:t>
                    </m:r>
                    <m:sPre>
                      <m:sPrePr>
                        <m:ctrlPr>
                          <a:rPr lang="da-DK" sz="1700" b="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da-DK" sz="17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a-DK" sz="1700" b="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da-DK" sz="1700" b="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da-DK" sz="17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Pre>
                          <m:sPrePr>
                            <m:ctrlPr>
                              <a:rPr lang="da-DK" sz="17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a-DK" sz="17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a-DK" sz="1700" b="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da-DK" sz="1700" b="0" i="1">
                                <a:latin typeface="Cambria Math" panose="02040503050406030204" pitchFamily="18" charset="0"/>
                              </a:rPr>
                              <m:t>𝐻𝑒</m:t>
                            </m:r>
                            <m:r>
                              <a:rPr lang="da-DK" sz="1700" b="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sPre>
                              <m:sPrePr>
                                <m:ctrlPr>
                                  <a:rPr lang="da-DK" sz="1700" b="0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da-DK" sz="17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a-DK" sz="17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  <m:e>
                                <m:r>
                                  <a:rPr lang="da-DK" sz="1700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da-DK" sz="1700" b="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da-DK" sz="17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sz="1700"/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39EBA2D7-F5E1-4CA0-B2F8-E7A96D6269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8" y="2638043"/>
                <a:ext cx="3363974" cy="3415623"/>
              </a:xfrm>
              <a:blipFill>
                <a:blip r:embed="rId2"/>
                <a:stretch>
                  <a:fillRect l="-907" t="-1429" r="-254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D10A29C-EDDE-4407-AF90-09A52F653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" b="-1"/>
          <a:stretch/>
        </p:blipFill>
        <p:spPr>
          <a:xfrm>
            <a:off x="5443940" y="643467"/>
            <a:ext cx="5958415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14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0EDE88EA-BA86-4B18-93A7-5779527F2F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963877"/>
                <a:ext cx="3494362" cy="4930246"/>
              </a:xfrm>
            </p:spPr>
            <p:txBody>
              <a:bodyPr>
                <a:norm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a-DK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a-DK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a-DK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da-DK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a-DK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0EDE88EA-BA86-4B18-93A7-5779527F2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963877"/>
                <a:ext cx="3494362" cy="493024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5ADD8366-3E59-478C-BB90-8923AD80E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da-DK" sz="2200"/>
                  <a:t>Dette er Einsteins berømte formel hvor</a:t>
                </a:r>
              </a:p>
              <a:p>
                <a14:m>
                  <m:oMath xmlns:m="http://schemas.openxmlformats.org/officeDocument/2006/math">
                    <m:r>
                      <a:rPr lang="da-DK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a-DK" sz="2200"/>
                  <a:t> er energiindhold, målt i J (standard-enhed)</a:t>
                </a:r>
              </a:p>
              <a:p>
                <a14:m>
                  <m:oMath xmlns:m="http://schemas.openxmlformats.org/officeDocument/2006/math">
                    <m:r>
                      <a:rPr lang="da-DK" sz="2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a-DK" sz="2200"/>
                  <a:t> er massen, målt i kg (standardenhed)</a:t>
                </a:r>
              </a:p>
              <a:p>
                <a14:m>
                  <m:oMath xmlns:m="http://schemas.openxmlformats.org/officeDocument/2006/math">
                    <m:r>
                      <a:rPr lang="da-DK" sz="22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a-DK" sz="2200"/>
                  <a:t> er lysets fart, som er ca. </a:t>
                </a:r>
                <a14:m>
                  <m:oMath xmlns:m="http://schemas.openxmlformats.org/officeDocument/2006/math">
                    <m:r>
                      <a:rPr lang="da-DK" sz="2200" b="0" i="1">
                        <a:latin typeface="Cambria Math" panose="02040503050406030204" pitchFamily="18" charset="0"/>
                      </a:rPr>
                      <m:t>3,00</m:t>
                    </m:r>
                    <m:r>
                      <a:rPr lang="da-DK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da-DK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22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da-DK" sz="22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a-DK" sz="22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da-DK" sz="2200"/>
                  <a:t>  eller </a:t>
                </a:r>
                <a14:m>
                  <m:oMath xmlns:m="http://schemas.openxmlformats.org/officeDocument/2006/math">
                    <m:r>
                      <a:rPr lang="da-DK" sz="2200" b="0" i="1">
                        <a:latin typeface="Cambria Math" panose="02040503050406030204" pitchFamily="18" charset="0"/>
                      </a:rPr>
                      <m:t>300 000</m:t>
                    </m:r>
                  </m:oMath>
                </a14:m>
                <a:r>
                  <a:rPr lang="da-DK" sz="2200"/>
                  <a:t> km/s</a:t>
                </a:r>
              </a:p>
              <a:p>
                <a:r>
                  <a:rPr lang="da-DK" sz="2200"/>
                  <a:t>Eks: hvis </a:t>
                </a:r>
                <a14:m>
                  <m:oMath xmlns:m="http://schemas.openxmlformats.org/officeDocument/2006/math">
                    <m:r>
                      <a:rPr lang="da-DK" sz="2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a-DK" sz="2200" b="0" i="1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da-DK" sz="2200" b="0" i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da-DK" sz="2200"/>
                  <a:t>, er</a:t>
                </a:r>
              </a:p>
              <a:p>
                <a:endParaRPr lang="da-DK" sz="2200"/>
              </a:p>
              <a:p>
                <a:pPr marL="0" indent="0">
                  <a:buNone/>
                </a:pPr>
                <a:r>
                  <a:rPr lang="da-DK" sz="2200"/>
                  <a:t>	</a:t>
                </a:r>
                <a14:m>
                  <m:oMath xmlns:m="http://schemas.openxmlformats.org/officeDocument/2006/math">
                    <m:r>
                      <a:rPr lang="da-DK" sz="2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da-DK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a-DK" sz="22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a-DK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sz="2200" b="0" i="1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da-DK" sz="2200" b="0" i="0">
                        <a:latin typeface="Cambria Math" panose="02040503050406030204" pitchFamily="18" charset="0"/>
                      </a:rPr>
                      <m:t>kg</m:t>
                    </m:r>
                    <m:r>
                      <a:rPr lang="da-DK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sz="2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3,00∙</m:t>
                            </m:r>
                            <m:sSup>
                              <m:sSupPr>
                                <m:ctrlPr>
                                  <a:rPr lang="da-DK" sz="22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a-DK" sz="22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da-DK" sz="22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da-DK" sz="22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a-DK" sz="22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da-DK" sz="22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a-DK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=9∙</m:t>
                    </m:r>
                    <m:sSup>
                      <m:sSupPr>
                        <m:ctrlPr>
                          <a:rPr lang="da-DK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da-DK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22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da-DK" sz="2200"/>
                  <a:t> !  </a:t>
                </a:r>
              </a:p>
              <a:p>
                <a:pPr marL="0" indent="0">
                  <a:buNone/>
                </a:pPr>
                <a:endParaRPr lang="da-DK" sz="2200"/>
              </a:p>
              <a:p>
                <a:pPr marL="0" indent="0">
                  <a:buNone/>
                </a:pPr>
                <a:r>
                  <a:rPr lang="da-DK" sz="2200"/>
                  <a:t>Dette er 25% af elforbruget i DK pr. år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5ADD8366-3E59-478C-BB90-8923AD80E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  <a:blipFill>
                <a:blip r:embed="rId3"/>
                <a:stretch>
                  <a:fillRect l="-124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267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640B72-D4F5-4678-AEE4-DDC344C4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/>
              <a:t>Fusion i Solen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141E8E0-F239-4535-BB38-843CFA1FC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/>
              <a:t>Fusionsproces i Solens centrum</a:t>
            </a:r>
          </a:p>
          <a:p>
            <a:r>
              <a:rPr lang="en-US" sz="2000"/>
              <a:t> Skaber et højt udadrettet gastryk (og strålingstryk)</a:t>
            </a:r>
          </a:p>
          <a:p>
            <a:r>
              <a:rPr lang="en-US" sz="2000"/>
              <a:t>Solens ‘vægt’ prøver at presse Solen sammen</a:t>
            </a:r>
          </a:p>
          <a:p>
            <a:r>
              <a:rPr lang="en-US" sz="2000"/>
              <a:t>Der er balance mellem de to trykkræfter</a:t>
            </a:r>
          </a:p>
          <a:p>
            <a:r>
              <a:rPr lang="en-US" sz="2000"/>
              <a:t>Solen er stabil så længe der er fusion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EB5EEDC-00DC-497C-A141-6F2E57F382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r="13009"/>
          <a:stretch/>
        </p:blipFill>
        <p:spPr>
          <a:xfrm>
            <a:off x="5443931" y="643467"/>
            <a:ext cx="5958432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12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D02670-5462-47F8-952F-7D8CC31B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Fusionsenergi fra Solen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98CE1BD2-3148-4D1E-AFC7-95240F43FE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0574" y="801866"/>
                <a:ext cx="5306084" cy="5230634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400">
                    <a:solidFill>
                      <a:srgbClr val="000000"/>
                    </a:solidFill>
                  </a:rPr>
                  <a:t>Solen leverer i hvert sekund strålingsenergien </a:t>
                </a:r>
                <a14:m>
                  <m:oMath xmlns:m="http://schemas.openxmlformats.org/officeDocument/2006/math">
                    <m:r>
                      <a:rPr lang="da-DK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3,8∙</m:t>
                    </m:r>
                    <m:sSup>
                      <m:sSupPr>
                        <m:ctrlP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sup>
                    </m:sSup>
                    <m:r>
                      <a:rPr lang="da-DK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da-DK" sz="2400">
                    <a:solidFill>
                      <a:srgbClr val="000000"/>
                    </a:solidFill>
                  </a:rPr>
                  <a:t> </a:t>
                </a:r>
              </a:p>
              <a:p>
                <a:r>
                  <a:rPr lang="da-DK" sz="2400">
                    <a:solidFill>
                      <a:srgbClr val="000000"/>
                    </a:solidFill>
                  </a:rPr>
                  <a:t>Solen taber derfor meget masse i hvert sekund!</a:t>
                </a:r>
              </a:p>
              <a:p>
                <a:r>
                  <a:rPr lang="da-DK" sz="2400">
                    <a:solidFill>
                      <a:srgbClr val="000000"/>
                    </a:solidFill>
                  </a:rPr>
                  <a:t>Beregn selv hvor meget!</a:t>
                </a:r>
              </a:p>
              <a:p>
                <a:r>
                  <a:rPr lang="da-DK" sz="2400">
                    <a:solidFill>
                      <a:srgbClr val="000000"/>
                    </a:solidFill>
                  </a:rPr>
                  <a:t>Solens masse er </a:t>
                </a:r>
                <a14:m>
                  <m:oMath xmlns:m="http://schemas.openxmlformats.org/officeDocument/2006/math">
                    <m:r>
                      <a:rPr lang="da-DK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2,0</m:t>
                    </m:r>
                    <m:r>
                      <a:rPr lang="da-DK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sup>
                    </m:sSup>
                    <m:r>
                      <a:rPr lang="da-DK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24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kg</m:t>
                    </m:r>
                  </m:oMath>
                </a14:m>
                <a:endParaRPr lang="da-DK" sz="2400">
                  <a:solidFill>
                    <a:srgbClr val="000000"/>
                  </a:solidFill>
                </a:endParaRPr>
              </a:p>
              <a:p>
                <a:r>
                  <a:rPr lang="da-DK" sz="2400">
                    <a:solidFill>
                      <a:srgbClr val="000000"/>
                    </a:solidFill>
                  </a:rPr>
                  <a:t>Hvorfor er Solen ikke forsvundet på de 5 mia. år, den har eksisteret?</a:t>
                </a:r>
              </a:p>
              <a:p>
                <a:r>
                  <a:rPr lang="da-DK" sz="240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da-DK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 å</m:t>
                    </m:r>
                    <m:r>
                      <a:rPr lang="da-DK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da-DK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=3,1558∙</m:t>
                    </m:r>
                    <m:sSup>
                      <m:sSupPr>
                        <m:ctrlPr>
                          <a:rPr lang="da-DK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da-DK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24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sekunder</m:t>
                    </m:r>
                  </m:oMath>
                </a14:m>
                <a:r>
                  <a:rPr lang="da-DK" sz="240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98CE1BD2-3148-4D1E-AFC7-95240F43FE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0574" y="801866"/>
                <a:ext cx="5306084" cy="5230634"/>
              </a:xfrm>
              <a:blipFill>
                <a:blip r:embed="rId3"/>
                <a:stretch>
                  <a:fillRect l="-1493" r="-160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172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FFD35487-2A91-4099-8D55-84EAE2FB8AC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963877"/>
                <a:ext cx="3494362" cy="4930246"/>
              </a:xfrm>
            </p:spPr>
            <p:txBody>
              <a:bodyPr>
                <a:normAutofit/>
              </a:bodyPr>
              <a:lstStyle/>
              <a:p>
                <a:pPr algn="r"/>
                <a:r>
                  <a:rPr lang="da-DK">
                    <a:solidFill>
                      <a:schemeClr val="accent1"/>
                    </a:solidFill>
                  </a:rPr>
                  <a:t>Relativistisk masse </a:t>
                </a:r>
                <a14:m>
                  <m:oMath xmlns:m="http://schemas.openxmlformats.org/officeDocument/2006/math">
                    <m:r>
                      <a:rPr lang="da-DK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da-DK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FFD35487-2A91-4099-8D55-84EAE2FB8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963877"/>
                <a:ext cx="3494362" cy="4930246"/>
              </a:xfrm>
              <a:blipFill>
                <a:blip r:embed="rId2"/>
                <a:stretch>
                  <a:fillRect r="-1064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C762EBB1-AB39-43F3-9412-B84A68EF1A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400"/>
                  <a:t>Når et objekt bevæger sig, bliver det tungere!</a:t>
                </a:r>
              </a:p>
              <a:p>
                <a:r>
                  <a:rPr lang="da-DK" sz="2400"/>
                  <a:t>Her kommer gammafaktoren i spil igen!</a:t>
                </a:r>
              </a:p>
              <a:p>
                <a14:m>
                  <m:oMath xmlns:m="http://schemas.openxmlformats.org/officeDocument/2006/math">
                    <m:r>
                      <a:rPr lang="da-DK" sz="2400" b="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a-DK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da-DK" sz="2400" b="0">
                    <a:ea typeface="Cambria Math" panose="02040503050406030204" pitchFamily="18" charset="0"/>
                  </a:rPr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a-DK" sz="2400" b="0">
                    <a:ea typeface="Cambria Math" panose="02040503050406030204" pitchFamily="18" charset="0"/>
                  </a:rPr>
                  <a:t> er hvilemassen</a:t>
                </a:r>
              </a:p>
              <a:p>
                <a14:m>
                  <m:oMath xmlns:m="http://schemas.openxmlformats.org/officeDocument/2006/math"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da-DK" sz="240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a-DK" sz="24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a-DK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da-DK" sz="24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a-DK" sz="2400" b="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num>
                                      <m:den>
                                        <m:r>
                                          <a:rPr lang="da-DK" sz="2400" b="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da-DK" sz="24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da-DK" sz="2400"/>
              </a:p>
              <a:p>
                <a:r>
                  <a:rPr lang="da-DK" sz="2400"/>
                  <a:t>Objektets energi er </a:t>
                </a:r>
                <a14:m>
                  <m:oMath xmlns:m="http://schemas.openxmlformats.org/officeDocument/2006/math">
                    <m:r>
                      <a:rPr lang="da-DK" sz="2400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a-DK" sz="2400"/>
              </a:p>
              <a:p>
                <a:r>
                  <a:rPr lang="da-DK" sz="2400"/>
                  <a:t>Energien vokser ubegrænset når v nærmer sig c</a:t>
                </a:r>
              </a:p>
              <a:p>
                <a:r>
                  <a:rPr lang="da-DK" sz="2400"/>
                  <a:t>Kinetisk energi er </a:t>
                </a:r>
                <a14:m>
                  <m:oMath xmlns:m="http://schemas.openxmlformats.org/officeDocument/2006/math">
                    <m:r>
                      <a:rPr lang="da-DK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a-DK" sz="2400" b="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a-DK" sz="2400"/>
              </a:p>
              <a:p>
                <a:r>
                  <a:rPr lang="da-DK" sz="2400"/>
                  <a:t>I CERN’s LEP-ring er </a:t>
                </a:r>
                <a14:m>
                  <m:oMath xmlns:m="http://schemas.openxmlformats.org/officeDocument/2006/math"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=7000!</m:t>
                    </m:r>
                  </m:oMath>
                </a14:m>
                <a:endParaRPr lang="da-DK" sz="2400"/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C762EBB1-AB39-43F3-9412-B84A68EF1A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  <a:blipFill>
                <a:blip r:embed="rId3"/>
                <a:stretch>
                  <a:fillRect l="-124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139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82A9C-77D1-4154-8490-4BD26E90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Kinetisk energi – fra Newton til Einstein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8925BE66-DA52-4D70-92A7-D6593CA2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dirty="0"/>
                  <a:t>Einstein: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−1)∙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dirty="0"/>
                  <a:t>    eller</a:t>
                </a:r>
              </a:p>
              <a:p>
                <a:endParaRPr lang="da-DK" dirty="0"/>
              </a:p>
              <a:p>
                <a:r>
                  <a:rPr lang="da-DK" dirty="0"/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a-DK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a-DK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num>
                                      <m:den>
                                        <m: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da-D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−1)∙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a-DK" dirty="0"/>
              </a:p>
              <a:p>
                <a:r>
                  <a:rPr lang="da-DK" dirty="0"/>
                  <a:t>Hvis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da-DK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da-DK" b="0" i="1" smtClean="0">
                        <a:latin typeface="Cambria Math" panose="02040503050406030204" pitchFamily="18" charset="0"/>
                      </a:rPr>
                      <m:t>≪0,1</m:t>
                    </m:r>
                  </m:oMath>
                </a14:m>
                <a:r>
                  <a:rPr lang="da-DK" dirty="0"/>
                  <a:t>, kan det vises, at</a:t>
                </a:r>
              </a:p>
              <a:p>
                <a:r>
                  <a:rPr lang="da-DK" dirty="0"/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  <m:r>
                      <a:rPr lang="da-D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a-D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a-DK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a-DK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da-DK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da-D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/>
                      <m:t>∙</m:t>
                    </m:r>
                    <m:sSup>
                      <m:sSupPr>
                        <m:ctrlPr>
                          <a:rPr lang="da-DK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da-DK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a-DK" dirty="0"/>
              </a:p>
              <a:p>
                <a:r>
                  <a:rPr lang="da-DK" dirty="0"/>
                  <a:t>Newton: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da-DK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a-DK" dirty="0"/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8925BE66-DA52-4D70-92A7-D6593CA2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658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3BDB5-1C8B-444F-8361-192C5CCA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pp </a:t>
            </a:r>
            <a:r>
              <a:rPr lang="en-US" sz="6000" dirty="0" err="1"/>
              <a:t>sammenstød</a:t>
            </a:r>
            <a:r>
              <a:rPr lang="en-US" sz="6000" dirty="0"/>
              <a:t> LHC CERN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2C9880F-1A60-4AA6-8141-37DE98645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4" r="7921" b="-2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5283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977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04EF7A-6B9A-45CA-AA94-A839D940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rgbClr val="FFFFFF"/>
                </a:solidFill>
              </a:rPr>
              <a:t>Atlas detektor, CERN LHC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3EF3337-6CDB-4CFD-B2BA-2CCA69A2A1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5" r="1" b="604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6E668F-B6C1-4BBF-8F6B-99AC2E0EF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Detektoren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vejer</a:t>
            </a:r>
            <a:r>
              <a:rPr lang="en-US" sz="2000" dirty="0">
                <a:solidFill>
                  <a:srgbClr val="FFFFFF"/>
                </a:solidFill>
              </a:rPr>
              <a:t> 7000 ton</a:t>
            </a:r>
          </a:p>
          <a:p>
            <a:r>
              <a:rPr lang="en-US" sz="2000">
                <a:solidFill>
                  <a:srgbClr val="FFFFFF"/>
                </a:solidFill>
              </a:rPr>
              <a:t>Er</a:t>
            </a:r>
            <a:r>
              <a:rPr lang="en-US" sz="2000" dirty="0">
                <a:solidFill>
                  <a:srgbClr val="FFFFFF"/>
                </a:solidFill>
              </a:rPr>
              <a:t> 46 m </a:t>
            </a:r>
            <a:r>
              <a:rPr lang="en-US" sz="2000">
                <a:solidFill>
                  <a:srgbClr val="FFFFFF"/>
                </a:solidFill>
              </a:rPr>
              <a:t>lang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</a:rPr>
              <a:t>Diameteren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er</a:t>
            </a:r>
            <a:r>
              <a:rPr lang="en-US" sz="2000" dirty="0">
                <a:solidFill>
                  <a:srgbClr val="FFFFFF"/>
                </a:solidFill>
              </a:rPr>
              <a:t> 25 m</a:t>
            </a:r>
          </a:p>
          <a:p>
            <a:r>
              <a:rPr lang="en-US" sz="2000">
                <a:solidFill>
                  <a:srgbClr val="FFFFFF"/>
                </a:solidFill>
              </a:rPr>
              <a:t>Søger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fx</a:t>
            </a:r>
            <a:r>
              <a:rPr lang="en-US" sz="2000" dirty="0">
                <a:solidFill>
                  <a:srgbClr val="FFFFFF"/>
                </a:solidFill>
              </a:rPr>
              <a:t> Higgs-</a:t>
            </a:r>
            <a:r>
              <a:rPr lang="en-US" sz="2000">
                <a:solidFill>
                  <a:srgbClr val="FFFFFF"/>
                </a:solidFill>
              </a:rPr>
              <a:t>bosoner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</a:rPr>
              <a:t>Ekstra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dimensioner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</a:rPr>
              <a:t>Kandidater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til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mørkt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stof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15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F5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7CFD65-B95D-4368-B261-FA52F801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rgbClr val="FFFFFF"/>
                </a:solidFill>
              </a:rPr>
              <a:t>Atlas detektor, CERN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A0EB9F7-3C92-4A08-8352-24C4C463E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6" r="1" b="174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6F281E-EBB0-44B5-92C1-E56FF84AB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da-DK" sz="2000">
                <a:solidFill>
                  <a:srgbClr val="FFFFFF"/>
                </a:solidFill>
                <a:hlinkClick r:id="rId3"/>
              </a:rPr>
              <a:t>Atlas detektor view</a:t>
            </a:r>
            <a:r>
              <a:rPr lang="da-DK" sz="2000">
                <a:solidFill>
                  <a:srgbClr val="FFFFFF"/>
                </a:solidFill>
              </a:rPr>
              <a:t> – kig rundt</a:t>
            </a:r>
          </a:p>
          <a:p>
            <a:r>
              <a:rPr lang="da-DK" sz="2000">
                <a:solidFill>
                  <a:srgbClr val="FFFFFF"/>
                </a:solidFill>
                <a:hlinkClick r:id="rId4"/>
              </a:rPr>
              <a:t>ATLAS og CMS</a:t>
            </a:r>
            <a:r>
              <a:rPr lang="da-DK" sz="2000">
                <a:solidFill>
                  <a:srgbClr val="FFFFFF"/>
                </a:solidFill>
              </a:rPr>
              <a:t> – bl.a. dataflow</a:t>
            </a:r>
          </a:p>
          <a:p>
            <a:endParaRPr lang="da-DK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9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35CE6637-6B8A-477D-AAB5-5B4B21F142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963877"/>
                <a:ext cx="3494362" cy="4930246"/>
              </a:xfrm>
            </p:spPr>
            <p:txBody>
              <a:bodyPr>
                <a:norm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a-DK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a-DK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a-DK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da-DK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a-DK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35CE6637-6B8A-477D-AAB5-5B4B21F142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963877"/>
                <a:ext cx="3494362" cy="493024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AD4669D4-7D0F-472F-9B46-F304A0372E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da-DK" sz="2000" b="1"/>
                  <a:t>Danmarks elforbrug pr. år</a:t>
                </a:r>
              </a:p>
              <a:p>
                <a:r>
                  <a:rPr lang="da-DK" sz="2000"/>
                  <a:t>med stof-antistof-energi</a:t>
                </a:r>
              </a:p>
              <a:p>
                <a:r>
                  <a:rPr lang="da-DK" sz="2000"/>
                  <a:t>med kul</a:t>
                </a:r>
              </a:p>
              <a:p>
                <a:r>
                  <a:rPr lang="da-DK" sz="2000"/>
                  <a:t>med fusionsenergi</a:t>
                </a:r>
              </a:p>
              <a:p>
                <a:pPr marL="0" indent="0">
                  <a:buNone/>
                </a:pPr>
                <a:r>
                  <a:rPr lang="da-DK" sz="2000" b="1"/>
                  <a:t>Energi-frigørelse, andre eksempler</a:t>
                </a:r>
              </a:p>
              <a:p>
                <a:r>
                  <a:rPr lang="da-DK" sz="2000"/>
                  <a:t>Brug af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000"/>
                  <a:t> ved fusionsreaktion (og fissionsreaktion)</a:t>
                </a:r>
              </a:p>
              <a:p>
                <a:r>
                  <a:rPr lang="da-DK" sz="2000"/>
                  <a:t>ITER fusionsreaktoren</a:t>
                </a:r>
              </a:p>
              <a:p>
                <a:r>
                  <a:rPr lang="da-DK" sz="2000"/>
                  <a:t>Atombomber – specielt Tzar-bomben</a:t>
                </a:r>
              </a:p>
              <a:p>
                <a:r>
                  <a:rPr lang="da-DK" sz="2000"/>
                  <a:t>Solen – massetab</a:t>
                </a:r>
              </a:p>
              <a:p>
                <a:r>
                  <a:rPr lang="da-DK" sz="2000"/>
                  <a:t>Stof-antistof – CERN</a:t>
                </a:r>
              </a:p>
              <a:p>
                <a:r>
                  <a:rPr lang="da-DK" sz="2000"/>
                  <a:t>Sorte huller - energiudvinding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AD4669D4-7D0F-472F-9B46-F304A0372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  <a:blipFill>
                <a:blip r:embed="rId3"/>
                <a:stretch>
                  <a:fillRect l="-95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18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24395-1FCF-433D-8A41-48E957F7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a-DK" dirty="0"/>
              <a:t>Danmarks elforbrug 2014</a:t>
            </a:r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1A26D2C-6FDC-4244-AEBF-7D1AF5F5D8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da-DK" sz="2400" dirty="0"/>
                  <a:t>Danmarks elforbrug var i 2014   360 PJ       eller </a:t>
                </a:r>
                <a14:m>
                  <m:oMath xmlns:m="http://schemas.openxmlformats.org/officeDocument/2006/math">
                    <m:r>
                      <a:rPr lang="da-DK" sz="2400" b="0" i="1">
                        <a:latin typeface="Cambria Math" panose="02040503050406030204" pitchFamily="18" charset="0"/>
                      </a:rPr>
                      <m:t>360</m:t>
                    </m:r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da-DK" sz="2400" dirty="0"/>
                  <a:t>J.</a:t>
                </a:r>
              </a:p>
              <a:p>
                <a:pPr marL="0" indent="0">
                  <a:buNone/>
                </a:pPr>
                <a:r>
                  <a:rPr lang="da-DK" sz="2400" dirty="0"/>
                  <a:t>Hvor meget ‘brændstof’ skal bruges hvis vi anvender</a:t>
                </a:r>
              </a:p>
              <a:p>
                <a:r>
                  <a:rPr lang="da-DK" sz="2400" dirty="0"/>
                  <a:t>Kul?</a:t>
                </a:r>
              </a:p>
              <a:p>
                <a:r>
                  <a:rPr lang="da-DK" sz="2400" dirty="0"/>
                  <a:t>Fusionsenergi?</a:t>
                </a:r>
              </a:p>
              <a:p>
                <a:r>
                  <a:rPr lang="da-DK" sz="2400" dirty="0"/>
                  <a:t>Stof-antistof?</a:t>
                </a:r>
              </a:p>
              <a:p>
                <a:endParaRPr lang="da-DK" sz="2400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1A26D2C-6FDC-4244-AEBF-7D1AF5F5D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  <a:blipFill>
                <a:blip r:embed="rId2"/>
                <a:stretch>
                  <a:fillRect l="-143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200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BFFFE-C30D-4E94-B22A-2771CE5A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/>
              <a:t>El-forbrug, DK ved 100% kul</a:t>
            </a:r>
            <a:br>
              <a:rPr lang="en-US" sz="3900"/>
            </a:br>
            <a:r>
              <a:rPr lang="en-US" sz="3900"/>
              <a:t>16 mio ton</a:t>
            </a:r>
            <a:br>
              <a:rPr lang="en-US" sz="3900"/>
            </a:br>
            <a:r>
              <a:rPr lang="en-US" sz="3900"/>
              <a:t>Reelt 5 mio ton</a:t>
            </a:r>
            <a:br>
              <a:rPr lang="en-US" sz="3900"/>
            </a:br>
            <a:r>
              <a:rPr lang="en-US" sz="3900"/>
              <a:t> - fra  Kbh til Frankfurt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D9A07515-5045-4F77-B7CF-0CDEFD11DED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8" b="2"/>
          <a:stretch/>
        </p:blipFill>
        <p:spPr bwMode="auto">
          <a:xfrm>
            <a:off x="5441735" y="804672"/>
            <a:ext cx="5934456" cy="5248656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49798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ABB0FA-CB62-41A7-A6E9-1AEB6915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Elforbrug DK med fusion, stof-antistof</a:t>
            </a:r>
          </a:p>
        </p:txBody>
      </p:sp>
      <p:pic>
        <p:nvPicPr>
          <p:cNvPr id="4" name="Billede 3" descr="http://www.fgcsic.es/lychnos/uploadFCK/fusion_dt_ENG.jpg">
            <a:extLst>
              <a:ext uri="{FF2B5EF4-FFF2-40B4-BE49-F238E27FC236}">
                <a16:creationId xmlns:a16="http://schemas.microsoft.com/office/drawing/2014/main" id="{AAB7029A-6C1A-4ED4-84D6-5CAAC9BCFA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243" y="478232"/>
            <a:ext cx="3554015" cy="2789902"/>
          </a:xfrm>
          <a:prstGeom prst="rect">
            <a:avLst/>
          </a:prstGeom>
          <a:noFill/>
        </p:spPr>
      </p:pic>
      <p:cxnSp>
        <p:nvCxnSpPr>
          <p:cNvPr id="26" name="Straight Connector 1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lede 5">
            <a:extLst>
              <a:ext uri="{FF2B5EF4-FFF2-40B4-BE49-F238E27FC236}">
                <a16:creationId xmlns:a16="http://schemas.microsoft.com/office/drawing/2014/main" id="{18AB5EC2-12FC-4620-950C-DA5D6C487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6" y="3810375"/>
            <a:ext cx="3662730" cy="2347903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CD07FC-8969-4F2C-83ED-0707524F3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da-DK" sz="2400" dirty="0">
                <a:solidFill>
                  <a:srgbClr val="FFFFFF"/>
                </a:solidFill>
              </a:rPr>
              <a:t>1070 kg fusionsbrændstof </a:t>
            </a:r>
          </a:p>
          <a:p>
            <a:r>
              <a:rPr lang="da-DK" sz="2400" dirty="0">
                <a:solidFill>
                  <a:srgbClr val="FFFFFF"/>
                </a:solidFill>
              </a:rPr>
              <a:t>4 kg stof-antistof</a:t>
            </a:r>
          </a:p>
          <a:p>
            <a:endParaRPr lang="da-DK" sz="2400" dirty="0">
              <a:solidFill>
                <a:srgbClr val="FFFFFF"/>
              </a:solidFill>
            </a:endParaRPr>
          </a:p>
          <a:p>
            <a:endParaRPr lang="da-DK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7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6A32B708-9BF7-4E05-83B9-46A4C6A9F4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a-DK" dirty="0"/>
                  <a:t>Beregninger med </a:t>
                </a:r>
                <a14:m>
                  <m:oMath xmlns:m="http://schemas.openxmlformats.org/officeDocument/2006/math">
                    <m:r>
                      <a:rPr lang="da-DK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da-DK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da-DK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a-D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dirty="0"/>
                  <a:t>, fusion</a:t>
                </a:r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6A32B708-9BF7-4E05-83B9-46A4C6A9F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05797381-B34D-426E-B8D1-1C515E0601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a-DK" dirty="0"/>
                  <a:t>Reaktion: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da-DK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a-DK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da-DK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  <m:r>
                      <a:rPr lang="da-DK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da-DK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a-DK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da-DK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  <m:r>
                      <a:rPr lang="da-DK">
                        <a:latin typeface="Cambria Math" panose="02040503050406030204" pitchFamily="18" charset="0"/>
                      </a:rPr>
                      <m:t>→</m:t>
                    </m:r>
                    <m:sPre>
                      <m:sPre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da-DK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a-DK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da-DK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  <m:r>
                      <m:rPr>
                        <m:sty m:val="p"/>
                      </m:rPr>
                      <a:rPr lang="da-DK">
                        <a:latin typeface="Cambria Math" panose="02040503050406030204" pitchFamily="18" charset="0"/>
                      </a:rPr>
                      <m:t>e</m:t>
                    </m:r>
                    <m:r>
                      <a:rPr lang="da-DK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da-DK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a-DK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da-DK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sPre>
                  </m:oMath>
                </a14:m>
                <a:endParaRPr lang="da-DK" dirty="0"/>
              </a:p>
              <a:p>
                <a:pPr marL="0" indent="0">
                  <a:buNone/>
                </a:pPr>
                <a:r>
                  <a:rPr lang="da-DK" dirty="0"/>
                  <a:t> 	</a:t>
                </a:r>
              </a:p>
              <a:p>
                <a:pPr marL="0" indent="0">
                  <a:buNone/>
                </a:pPr>
                <a:r>
                  <a:rPr lang="da-DK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ø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da-DK" i="1">
                        <a:latin typeface="Cambria Math" panose="02040503050406030204" pitchFamily="18" charset="0"/>
                      </a:rPr>
                      <m:t>    =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a-DK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a-DK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da-DK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sPre>
                      </m:e>
                    </m:d>
                    <m:r>
                      <a:rPr lang="da-DK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a-DK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a-DK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da-DK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sPre>
                      </m:e>
                    </m:d>
                    <m:r>
                      <a:rPr lang="da-DK" i="1">
                        <a:latin typeface="Cambria Math" panose="02040503050406030204" pitchFamily="18" charset="0"/>
                      </a:rPr>
                      <m:t> =2,01410178</m:t>
                    </m:r>
                    <m:r>
                      <a:rPr lang="da-DK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>
                        <a:latin typeface="Cambria Math" panose="02040503050406030204" pitchFamily="18" charset="0"/>
                      </a:rPr>
                      <m:t>u</m:t>
                    </m:r>
                    <m:r>
                      <a:rPr lang="da-DK">
                        <a:latin typeface="Cambria Math" panose="02040503050406030204" pitchFamily="18" charset="0"/>
                      </a:rPr>
                      <m:t>+3,01604927 </m:t>
                    </m:r>
                    <m:r>
                      <m:rPr>
                        <m:sty m:val="p"/>
                      </m:rPr>
                      <a:rPr lang="da-DK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endParaRPr lang="da-DK" dirty="0"/>
              </a:p>
              <a:p>
                <a:pPr marL="0" indent="0">
                  <a:buNone/>
                </a:pPr>
                <a:r>
                  <a:rPr lang="da-DK" b="0" dirty="0"/>
                  <a:t>       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5,03015105 </m:t>
                    </m:r>
                    <m:r>
                      <m:rPr>
                        <m:sty m:val="p"/>
                      </m:rPr>
                      <a:rPr lang="da-DK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da-DK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𝑒𝑓𝑡𝑒𝑟</m:t>
                          </m:r>
                        </m:sub>
                      </m:sSub>
                      <m:r>
                        <a:rPr lang="da-DK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da-DK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a-DK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da-DK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sPre>
                          <m:r>
                            <m:rPr>
                              <m:sty m:val="p"/>
                            </m:rPr>
                            <a:rPr lang="da-DK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d>
                      <m:r>
                        <a:rPr lang="da-DK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da-DK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a-DK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da-DK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sPre>
                        </m:e>
                      </m:d>
                      <m:r>
                        <a:rPr lang="da-DK" i="1">
                          <a:latin typeface="Cambria Math" panose="02040503050406030204" pitchFamily="18" charset="0"/>
                        </a:rPr>
                        <m:t>=4,0026032</m:t>
                      </m:r>
                      <m:r>
                        <a:rPr lang="da-DK"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da-DK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da-DK">
                          <a:latin typeface="Cambria Math" panose="02040503050406030204" pitchFamily="18" charset="0"/>
                        </a:rPr>
                        <m:t>+1,00866490 </m:t>
                      </m:r>
                      <m:r>
                        <m:rPr>
                          <m:sty m:val="p"/>
                        </m:rPr>
                        <a:rPr lang="da-DK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=5,01126814 </m:t>
                      </m:r>
                      <m:r>
                        <m:rPr>
                          <m:sty m:val="p"/>
                        </m:rPr>
                        <a:rPr lang="da-DK"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da-DK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a-DK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𝑡𝑎𝑏</m:t>
                            </m:r>
                          </m:sub>
                        </m:s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ø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𝑒𝑓𝑡𝑒𝑟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0,01888291 </m:t>
                    </m:r>
                    <m:r>
                      <m:rPr>
                        <m:sty m:val="p"/>
                      </m:rPr>
                      <a:rPr lang="da-DK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da-DK" dirty="0"/>
                  <a:t>  eller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0,00375%</m:t>
                    </m:r>
                  </m:oMath>
                </a14:m>
                <a:r>
                  <a:rPr lang="da-DK" dirty="0"/>
                  <a:t>  af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ø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da-DK" dirty="0"/>
              </a:p>
              <a:p>
                <a:pPr marL="0" indent="0">
                  <a:buNone/>
                </a:pPr>
                <a:r>
                  <a:rPr lang="da-DK" dirty="0"/>
                  <a:t>Energi 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ø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da-DK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𝑘𝑒𝑟𝑛𝑒</m:t>
                          </m:r>
                        </m:sub>
                      </m:sSub>
                      <m:r>
                        <a:rPr lang="da-DK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𝑡𝑎𝑏</m:t>
                          </m:r>
                        </m:sub>
                      </m:sSub>
                      <m:r>
                        <a:rPr lang="da-DK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i="1">
                          <a:latin typeface="Cambria Math" panose="02040503050406030204" pitchFamily="18" charset="0"/>
                        </a:rPr>
                        <m:t>=0,00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375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a-DK"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da-DK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>
                                  <a:latin typeface="Cambria Math" panose="02040503050406030204" pitchFamily="18" charset="0"/>
                                </a:rPr>
                                <m:t>3,00∙</m:t>
                              </m:r>
                              <m:sSup>
                                <m:sSupPr>
                                  <m:ctrlPr>
                                    <a:rPr lang="da-DK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a-DK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a-DK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f>
                                <m:fPr>
                                  <m:type m:val="lin"/>
                                  <m:ctrlPr>
                                    <a:rPr lang="da-DK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da-DK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da-DK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a-DK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a-DK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a-DK" b="0" i="0" smtClean="0">
                          <a:latin typeface="Cambria Math" panose="02040503050406030204" pitchFamily="18" charset="0"/>
                        </a:rPr>
                        <m:t>38</m:t>
                      </m:r>
                      <m:r>
                        <a:rPr lang="da-DK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a-DK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da-DK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a-DK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05797381-B34D-426E-B8D1-1C515E060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101" b="-2296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44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6A32B708-9BF7-4E05-83B9-46A4C6A9F4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29781" y="2745736"/>
                <a:ext cx="3698803" cy="1366528"/>
              </a:xfrm>
              <a:solidFill>
                <a:srgbClr val="FFFFFF"/>
              </a:solidFill>
              <a:ln w="25400" cap="sq">
                <a:solidFill>
                  <a:srgbClr val="404040"/>
                </a:solidFill>
                <a:miter lim="800000"/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da-DK" sz="3200">
                    <a:solidFill>
                      <a:srgbClr val="262626"/>
                    </a:solidFill>
                  </a:rPr>
                  <a:t>Beregninger med </a:t>
                </a:r>
                <a14:m>
                  <m:oMath xmlns:m="http://schemas.openxmlformats.org/officeDocument/2006/math">
                    <m:r>
                      <a:rPr lang="da-DK" sz="320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da-DK" sz="320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320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da-DK" sz="3200" i="1">
                        <a:solidFill>
                          <a:srgbClr val="262626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sz="320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320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a-DK" sz="3200" i="1">
                            <a:solidFill>
                              <a:srgbClr val="26262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3200">
                    <a:solidFill>
                      <a:srgbClr val="262626"/>
                    </a:solidFill>
                  </a:rPr>
                  <a:t>, fusion</a:t>
                </a:r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6A32B708-9BF7-4E05-83B9-46A4C6A9F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9781" y="2745736"/>
                <a:ext cx="3698803" cy="1366528"/>
              </a:xfrm>
              <a:blipFill>
                <a:blip r:embed="rId2"/>
                <a:stretch>
                  <a:fillRect/>
                </a:stretch>
              </a:blipFill>
              <a:ln w="25400" cap="sq">
                <a:solidFill>
                  <a:srgbClr val="404040"/>
                </a:solidFill>
                <a:miter lim="800000"/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05797381-B34D-426E-B8D1-1C515E0601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49182" y="802638"/>
                <a:ext cx="5408696" cy="5252722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da-DK" sz="2400"/>
                  <a:t>Reaktion: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da-DK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a-DK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da-DK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  <m:r>
                      <a:rPr lang="da-DK" sz="2400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da-DK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a-DK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da-DK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  <m:r>
                      <a:rPr lang="da-DK" sz="2400">
                        <a:latin typeface="Cambria Math" panose="02040503050406030204" pitchFamily="18" charset="0"/>
                      </a:rPr>
                      <m:t>→</m:t>
                    </m:r>
                    <m:sPre>
                      <m:sPre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da-DK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a-DK" sz="24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da-DK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  <m:r>
                      <m:rPr>
                        <m:sty m:val="p"/>
                      </m:rPr>
                      <a:rPr lang="da-DK" sz="2400">
                        <a:latin typeface="Cambria Math" panose="02040503050406030204" pitchFamily="18" charset="0"/>
                      </a:rPr>
                      <m:t>e</m:t>
                    </m:r>
                    <m:r>
                      <a:rPr lang="da-DK" sz="2400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da-DK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a-DK" sz="2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da-DK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sPre>
                  </m:oMath>
                </a14:m>
                <a:r>
                  <a:rPr lang="da-DK" sz="2400"/>
                  <a:t>		fusionsreaktion</a:t>
                </a:r>
              </a:p>
              <a:p>
                <a:pPr marL="0" indent="0">
                  <a:buNone/>
                </a:pPr>
                <a:r>
                  <a:rPr lang="da-DK" sz="2400"/>
                  <a:t> Energi 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ø</m:t>
                        </m:r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da-DK" sz="2400" b="0" i="1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da-DK" sz="2400" b="0" i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da-DK" sz="240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𝑘𝑒𝑟𝑛𝑒</m:t>
                          </m:r>
                        </m:sub>
                      </m:sSub>
                      <m:r>
                        <a:rPr lang="da-DK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𝑡𝑎𝑏</m:t>
                          </m:r>
                        </m:sub>
                      </m:sSub>
                      <m:r>
                        <a:rPr lang="da-DK" sz="2400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2400" i="1">
                          <a:latin typeface="Cambria Math" panose="02040503050406030204" pitchFamily="18" charset="0"/>
                        </a:rPr>
                        <m:t>=0,00</m:t>
                      </m:r>
                      <m:r>
                        <a:rPr lang="da-DK" sz="2400" b="0" i="1">
                          <a:latin typeface="Cambria Math" panose="02040503050406030204" pitchFamily="18" charset="0"/>
                        </a:rPr>
                        <m:t>375</m:t>
                      </m:r>
                      <m:r>
                        <a:rPr lang="da-DK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a-DK" sz="2400"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da-DK" sz="240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2400">
                                  <a:latin typeface="Cambria Math" panose="02040503050406030204" pitchFamily="18" charset="0"/>
                                </a:rPr>
                                <m:t>3,00∙</m:t>
                              </m:r>
                              <m:sSup>
                                <m:sSupPr>
                                  <m:ctrlPr>
                                    <a:rPr lang="da-D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a-DK" sz="24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a-DK" sz="24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f>
                                <m:fPr>
                                  <m:type m:val="lin"/>
                                  <m:ctrlPr>
                                    <a:rPr lang="da-DK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da-DK" sz="240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da-DK" sz="240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a-DK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sz="2400" b="0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a-DK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a-DK" sz="2400" b="0" i="0">
                          <a:latin typeface="Cambria Math" panose="02040503050406030204" pitchFamily="18" charset="0"/>
                        </a:rPr>
                        <m:t>38</m:t>
                      </m:r>
                      <m:r>
                        <a:rPr lang="da-DK" sz="240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4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a-DK" sz="2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da-DK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a-DK" sz="240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da-DK" sz="2400"/>
              </a:p>
              <a:p>
                <a:pPr marL="0" indent="0">
                  <a:buNone/>
                </a:pPr>
                <a:r>
                  <a:rPr lang="da-DK" sz="2400"/>
                  <a:t>Danmarks elforbrug kræver så</a:t>
                </a:r>
              </a:p>
              <a:p>
                <a:pPr marL="0" indent="0">
                  <a:buNone/>
                </a:pPr>
                <a:r>
                  <a:rPr lang="da-DK" sz="240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360</m:t>
                        </m:r>
                        <m: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a-D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a-D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da-DK" sz="2400"/>
                          <m:t>J</m:t>
                        </m:r>
                      </m:num>
                      <m:den>
                        <m:r>
                          <a:rPr lang="da-DK" sz="2400">
                            <a:latin typeface="Cambria Math" panose="02040503050406030204" pitchFamily="18" charset="0"/>
                          </a:rPr>
                          <m:t>3,38</m:t>
                        </m:r>
                        <m: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a-DK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a-DK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14</m:t>
                            </m:r>
                          </m:sup>
                        </m:sSup>
                        <m:r>
                          <a:rPr lang="da-DK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a-DK" sz="240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da-DK" sz="2400" b="0" i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da-DK" sz="2400" b="0" i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m:rPr>
                            <m:nor/>
                          </m:rPr>
                          <a:rPr lang="da-DK" sz="2400"/>
                          <m:t> </m:t>
                        </m:r>
                      </m:den>
                    </m:f>
                    <m:r>
                      <a:rPr lang="da-DK" sz="2400" b="0" i="1">
                        <a:latin typeface="Cambria Math" panose="02040503050406030204" pitchFamily="18" charset="0"/>
                      </a:rPr>
                      <m:t>=1065 </m:t>
                    </m:r>
                    <m:r>
                      <m:rPr>
                        <m:sty m:val="p"/>
                      </m:rPr>
                      <a:rPr lang="da-DK" sz="2400" b="0" i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da-DK" sz="2400"/>
                  <a:t> </a:t>
                </a:r>
              </a:p>
              <a:p>
                <a:endParaRPr lang="da-DK" sz="240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05797381-B34D-426E-B8D1-1C515E060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49182" y="802638"/>
                <a:ext cx="5408696" cy="5252722"/>
              </a:xfrm>
              <a:blipFill>
                <a:blip r:embed="rId3"/>
                <a:stretch>
                  <a:fillRect l="-168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60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4A147-06A6-4249-BA38-6F37BDA2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79927"/>
            <a:ext cx="5064470" cy="2270664"/>
          </a:xfrm>
        </p:spPr>
        <p:txBody>
          <a:bodyPr>
            <a:normAutofit/>
          </a:bodyPr>
          <a:lstStyle/>
          <a:p>
            <a:r>
              <a:rPr lang="da-DK"/>
              <a:t>Anti-partikler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B25917-4EE9-4DCA-BEE3-BAE38C147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540334"/>
            <a:ext cx="10350062" cy="3026004"/>
          </a:xfrm>
        </p:spPr>
        <p:txBody>
          <a:bodyPr anchor="ctr">
            <a:normAutofit/>
          </a:bodyPr>
          <a:lstStyle/>
          <a:p>
            <a:r>
              <a:rPr lang="da-DK" sz="2100"/>
              <a:t>Paul A M Dirac - britisk fysiker, forenede kvantefysik og speciel relativitetsteori (1928)</a:t>
            </a:r>
          </a:p>
          <a:p>
            <a:r>
              <a:rPr lang="da-DK" sz="2100"/>
              <a:t>Forudsagde herved positronen, elektronens antipartikel</a:t>
            </a:r>
          </a:p>
          <a:p>
            <a:r>
              <a:rPr lang="da-DK" sz="2100"/>
              <a:t>Positronen har samme masse som elektronen, men modsat ladning</a:t>
            </a:r>
          </a:p>
          <a:p>
            <a:endParaRPr lang="da-DK" sz="2100"/>
          </a:p>
          <a:p>
            <a:endParaRPr lang="da-DK" sz="2100"/>
          </a:p>
          <a:p>
            <a:endParaRPr lang="da-DK" sz="210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359AA41-CF30-43FC-BF91-B97F6B70F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" b="35688"/>
          <a:stretch/>
        </p:blipFill>
        <p:spPr>
          <a:xfrm>
            <a:off x="6606643" y="1"/>
            <a:ext cx="5585357" cy="302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74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Widescreen</PresentationFormat>
  <Paragraphs>149</Paragraphs>
  <Slides>26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Office-tema</vt:lpstr>
      <vt:lpstr>Relativitetsteorier - masterclass</vt:lpstr>
      <vt:lpstr>E=m∙c^2</vt:lpstr>
      <vt:lpstr>E=m∙c^2</vt:lpstr>
      <vt:lpstr>Danmarks elforbrug 2014</vt:lpstr>
      <vt:lpstr>El-forbrug, DK ved 100% kul 16 mio ton Reelt 5 mio ton  - fra  Kbh til Frankfurt</vt:lpstr>
      <vt:lpstr>Elforbrug DK med fusion, stof-antistof</vt:lpstr>
      <vt:lpstr>Beregninger med E=m∙c^2, fusion</vt:lpstr>
      <vt:lpstr>Beregninger med E=m∙c^2, fusion</vt:lpstr>
      <vt:lpstr>Anti-partikler</vt:lpstr>
      <vt:lpstr>Stof-antistof</vt:lpstr>
      <vt:lpstr>Beregninger E=m∙c^2, annihilation</vt:lpstr>
      <vt:lpstr>Antistof egenskaber</vt:lpstr>
      <vt:lpstr>Prisen på antistof</vt:lpstr>
      <vt:lpstr>Atom-bomber, specielt H-bomber</vt:lpstr>
      <vt:lpstr>Tzar-bomben 30. oktober 1961</vt:lpstr>
      <vt:lpstr>Hvad er TNT?</vt:lpstr>
      <vt:lpstr>Hvad fylder 50 Mton TNT?</vt:lpstr>
      <vt:lpstr>Fusionsenergi - ITER</vt:lpstr>
      <vt:lpstr>Fusion i Solen</vt:lpstr>
      <vt:lpstr>Fusion i Solen </vt:lpstr>
      <vt:lpstr>Fusionsenergi fra Solen</vt:lpstr>
      <vt:lpstr>Relativistisk masse m</vt:lpstr>
      <vt:lpstr>Kinetisk energi – fra Newton til Einstein</vt:lpstr>
      <vt:lpstr>pp sammenstød LHC CERN</vt:lpstr>
      <vt:lpstr>Atlas detektor, CERN LHC</vt:lpstr>
      <vt:lpstr>Atlas detektor, CERN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Relativitetsteorier - masterclass</dc:title>
  <dc:creator>Børge Nielsen</dc:creator>
  <cp:lastModifiedBy>Børge Nielsen</cp:lastModifiedBy>
  <cp:revision>1</cp:revision>
  <dcterms:created xsi:type="dcterms:W3CDTF">2020-01-15T09:41:11Z</dcterms:created>
  <dcterms:modified xsi:type="dcterms:W3CDTF">2020-01-15T09:41:22Z</dcterms:modified>
</cp:coreProperties>
</file>