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47B5B-56ED-4BCB-A348-7783E6B56D5F}" v="591" dt="2020-01-27T12:46:1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ørge Nielsen" userId="456bb836966ed2f1" providerId="LiveId" clId="{3A747B5B-56ED-4BCB-A348-7783E6B56D5F}"/>
    <pc:docChg chg="undo custSel mod addSld delSld modSld">
      <pc:chgData name="Børge Nielsen" userId="456bb836966ed2f1" providerId="LiveId" clId="{3A747B5B-56ED-4BCB-A348-7783E6B56D5F}" dt="2020-01-27T16:01:53.514" v="6010" actId="20577"/>
      <pc:docMkLst>
        <pc:docMk/>
      </pc:docMkLst>
      <pc:sldChg chg="addSp delSp modSp add mod setBg setClrOvrMap delDesignElem">
        <pc:chgData name="Børge Nielsen" userId="456bb836966ed2f1" providerId="LiveId" clId="{3A747B5B-56ED-4BCB-A348-7783E6B56D5F}" dt="2020-01-26T15:11:03.403" v="5143" actId="20577"/>
        <pc:sldMkLst>
          <pc:docMk/>
          <pc:sldMk cId="797440338" sldId="257"/>
        </pc:sldMkLst>
        <pc:spChg chg="mod">
          <ac:chgData name="Børge Nielsen" userId="456bb836966ed2f1" providerId="LiveId" clId="{3A747B5B-56ED-4BCB-A348-7783E6B56D5F}" dt="2020-01-26T15:11:03.403" v="5143" actId="20577"/>
          <ac:spMkLst>
            <pc:docMk/>
            <pc:sldMk cId="797440338" sldId="257"/>
            <ac:spMk id="2" creationId="{213ACFBA-CB36-49CF-9499-7E094CC248DA}"/>
          </ac:spMkLst>
        </pc:spChg>
        <pc:spChg chg="del">
          <ac:chgData name="Børge Nielsen" userId="456bb836966ed2f1" providerId="LiveId" clId="{3A747B5B-56ED-4BCB-A348-7783E6B56D5F}" dt="2020-01-15T11:33:59.302" v="41"/>
          <ac:spMkLst>
            <pc:docMk/>
            <pc:sldMk cId="797440338" sldId="257"/>
            <ac:spMk id="3" creationId="{E02763C8-EC85-4CB7-9553-007E1F360E9E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797440338" sldId="257"/>
            <ac:spMk id="6" creationId="{1DB7C82F-AB7E-4F0C-B829-FA1B9C415180}"/>
          </ac:spMkLst>
        </pc:spChg>
        <pc:spChg chg="add del">
          <ac:chgData name="Børge Nielsen" userId="456bb836966ed2f1" providerId="LiveId" clId="{3A747B5B-56ED-4BCB-A348-7783E6B56D5F}" dt="2020-01-15T11:36:08.786" v="95"/>
          <ac:spMkLst>
            <pc:docMk/>
            <pc:sldMk cId="797440338" sldId="257"/>
            <ac:spMk id="9" creationId="{1DB7C82F-AB7E-4F0C-B829-FA1B9C415180}"/>
          </ac:spMkLst>
        </pc:spChg>
        <pc:picChg chg="add mod">
          <ac:chgData name="Børge Nielsen" userId="456bb836966ed2f1" providerId="LiveId" clId="{3A747B5B-56ED-4BCB-A348-7783E6B56D5F}" dt="2020-01-15T11:34:07.766" v="42" actId="26606"/>
          <ac:picMkLst>
            <pc:docMk/>
            <pc:sldMk cId="797440338" sldId="257"/>
            <ac:picMk id="4" creationId="{BFC4122E-888F-494A-BFAA-855CE16C82F6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2:31.464" v="5708" actId="26606"/>
        <pc:sldMkLst>
          <pc:docMk/>
          <pc:sldMk cId="2270751722" sldId="258"/>
        </pc:sldMkLst>
        <pc:spChg chg="mod">
          <ac:chgData name="Børge Nielsen" userId="456bb836966ed2f1" providerId="LiveId" clId="{3A747B5B-56ED-4BCB-A348-7783E6B56D5F}" dt="2020-01-17T13:55:32.006" v="3236" actId="26606"/>
          <ac:spMkLst>
            <pc:docMk/>
            <pc:sldMk cId="2270751722" sldId="258"/>
            <ac:spMk id="2" creationId="{386F9D0C-1881-4A1B-B398-071384DA29FE}"/>
          </ac:spMkLst>
        </pc:spChg>
        <pc:spChg chg="mod ord">
          <ac:chgData name="Børge Nielsen" userId="456bb836966ed2f1" providerId="LiveId" clId="{3A747B5B-56ED-4BCB-A348-7783E6B56D5F}" dt="2020-01-17T15:19:59.234" v="4442" actId="27636"/>
          <ac:spMkLst>
            <pc:docMk/>
            <pc:sldMk cId="2270751722" sldId="258"/>
            <ac:spMk id="3" creationId="{46FC9B24-9770-4F12-881F-396252BBAF9A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2270751722" sldId="258"/>
            <ac:spMk id="7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2270751722" sldId="258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31.464" v="5708" actId="26606"/>
          <ac:spMkLst>
            <pc:docMk/>
            <pc:sldMk cId="2270751722" sldId="258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5T11:57:05.843" v="516" actId="26606"/>
          <ac:spMkLst>
            <pc:docMk/>
            <pc:sldMk cId="2270751722" sldId="258"/>
            <ac:spMk id="10" creationId="{4038CB10-1F5C-4D54-9DF7-12586DE5B007}"/>
          </ac:spMkLst>
        </pc:spChg>
        <pc:spChg chg="add del">
          <ac:chgData name="Børge Nielsen" userId="456bb836966ed2f1" providerId="LiveId" clId="{3A747B5B-56ED-4BCB-A348-7783E6B56D5F}" dt="2020-01-15T11:57:05.843" v="516" actId="26606"/>
          <ac:spMkLst>
            <pc:docMk/>
            <pc:sldMk cId="2270751722" sldId="258"/>
            <ac:spMk id="12" creationId="{73ED6512-6858-4552-B699-9A97FE9A4EA2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2270751722" sldId="258"/>
            <ac:spMk id="17" creationId="{867D4867-5BA7-4462-B2F6-A23F4A622AA7}"/>
          </ac:spMkLst>
        </pc:spChg>
        <pc:picChg chg="add mod ord">
          <ac:chgData name="Børge Nielsen" userId="456bb836966ed2f1" providerId="LiveId" clId="{3A747B5B-56ED-4BCB-A348-7783E6B56D5F}" dt="2020-01-15T11:57:05.843" v="516" actId="26606"/>
          <ac:picMkLst>
            <pc:docMk/>
            <pc:sldMk cId="2270751722" sldId="258"/>
            <ac:picMk id="5" creationId="{91227CBE-BAE9-4355-ACE0-322C9AE532B4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2:37.378" v="5709" actId="26606"/>
        <pc:sldMkLst>
          <pc:docMk/>
          <pc:sldMk cId="4103058892" sldId="259"/>
        </pc:sldMkLst>
        <pc:spChg chg="mod">
          <ac:chgData name="Børge Nielsen" userId="456bb836966ed2f1" providerId="LiveId" clId="{3A747B5B-56ED-4BCB-A348-7783E6B56D5F}" dt="2020-01-17T13:55:40.943" v="3237" actId="26606"/>
          <ac:spMkLst>
            <pc:docMk/>
            <pc:sldMk cId="4103058892" sldId="259"/>
            <ac:spMk id="2" creationId="{53BAA3F0-0708-41F4-8866-EBF782C4F83D}"/>
          </ac:spMkLst>
        </pc:spChg>
        <pc:spChg chg="mod ord">
          <ac:chgData name="Børge Nielsen" userId="456bb836966ed2f1" providerId="LiveId" clId="{3A747B5B-56ED-4BCB-A348-7783E6B56D5F}" dt="2020-01-26T16:42:37.378" v="5709" actId="26606"/>
          <ac:spMkLst>
            <pc:docMk/>
            <pc:sldMk cId="4103058892" sldId="259"/>
            <ac:spMk id="3" creationId="{C6D02B6B-AFBD-4D44-B89B-B108E7B0CC19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4103058892" sldId="259"/>
            <ac:spMk id="7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4103058892" sldId="259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37.378" v="5709" actId="26606"/>
          <ac:spMkLst>
            <pc:docMk/>
            <pc:sldMk cId="4103058892" sldId="259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4103058892" sldId="259"/>
            <ac:spMk id="10" creationId="{4038CB10-1F5C-4D54-9DF7-12586DE5B00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4103058892" sldId="259"/>
            <ac:spMk id="12" creationId="{73ED6512-6858-4552-B699-9A97FE9A4EA2}"/>
          </ac:spMkLst>
        </pc:spChg>
        <pc:picChg chg="add mod">
          <ac:chgData name="Børge Nielsen" userId="456bb836966ed2f1" providerId="LiveId" clId="{3A747B5B-56ED-4BCB-A348-7783E6B56D5F}" dt="2020-01-17T13:55:40.943" v="3237" actId="26606"/>
          <ac:picMkLst>
            <pc:docMk/>
            <pc:sldMk cId="4103058892" sldId="259"/>
            <ac:picMk id="5" creationId="{2F9D4041-A150-4E96-819D-AE16FF8BA324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2:26.542" v="5707" actId="26606"/>
        <pc:sldMkLst>
          <pc:docMk/>
          <pc:sldMk cId="402977484" sldId="260"/>
        </pc:sldMkLst>
        <pc:spChg chg="mod">
          <ac:chgData name="Børge Nielsen" userId="456bb836966ed2f1" providerId="LiveId" clId="{3A747B5B-56ED-4BCB-A348-7783E6B56D5F}" dt="2020-01-15T12:17:28.452" v="1228" actId="26606"/>
          <ac:spMkLst>
            <pc:docMk/>
            <pc:sldMk cId="402977484" sldId="260"/>
            <ac:spMk id="2" creationId="{6F96A027-A1B1-4019-813E-FCDFD67CCDE5}"/>
          </ac:spMkLst>
        </pc:spChg>
        <pc:spChg chg="mod">
          <ac:chgData name="Børge Nielsen" userId="456bb836966ed2f1" providerId="LiveId" clId="{3A747B5B-56ED-4BCB-A348-7783E6B56D5F}" dt="2020-01-17T15:19:59.250" v="4443" actId="27636"/>
          <ac:spMkLst>
            <pc:docMk/>
            <pc:sldMk cId="402977484" sldId="260"/>
            <ac:spMk id="3" creationId="{5F37DAB9-4ECE-4E2D-A520-54728E7F8438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402977484" sldId="260"/>
            <ac:spMk id="7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402977484" sldId="260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26.542" v="5707" actId="26606"/>
          <ac:spMkLst>
            <pc:docMk/>
            <pc:sldMk cId="402977484" sldId="260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402977484" sldId="260"/>
            <ac:spMk id="10" creationId="{867D4867-5BA7-4462-B2F6-A23F4A622AA7}"/>
          </ac:spMkLst>
        </pc:spChg>
        <pc:picChg chg="add mod">
          <ac:chgData name="Børge Nielsen" userId="456bb836966ed2f1" providerId="LiveId" clId="{3A747B5B-56ED-4BCB-A348-7783E6B56D5F}" dt="2020-01-15T12:17:28.452" v="1228" actId="26606"/>
          <ac:picMkLst>
            <pc:docMk/>
            <pc:sldMk cId="402977484" sldId="260"/>
            <ac:picMk id="5" creationId="{527B7853-F131-4A02-A541-51F23527EACE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7:17:15.414" v="5750" actId="27636"/>
        <pc:sldMkLst>
          <pc:docMk/>
          <pc:sldMk cId="3362526430" sldId="261"/>
        </pc:sldMkLst>
        <pc:spChg chg="mod">
          <ac:chgData name="Børge Nielsen" userId="456bb836966ed2f1" providerId="LiveId" clId="{3A747B5B-56ED-4BCB-A348-7783E6B56D5F}" dt="2020-01-15T13:59:13.324" v="1665" actId="26606"/>
          <ac:spMkLst>
            <pc:docMk/>
            <pc:sldMk cId="3362526430" sldId="261"/>
            <ac:spMk id="2" creationId="{6D2836FD-03BE-40E4-A3F8-F28F03F730F9}"/>
          </ac:spMkLst>
        </pc:spChg>
        <pc:spChg chg="mod">
          <ac:chgData name="Børge Nielsen" userId="456bb836966ed2f1" providerId="LiveId" clId="{3A747B5B-56ED-4BCB-A348-7783E6B56D5F}" dt="2020-01-26T17:17:15.414" v="5750" actId="27636"/>
          <ac:spMkLst>
            <pc:docMk/>
            <pc:sldMk cId="3362526430" sldId="261"/>
            <ac:spMk id="3" creationId="{78D6B283-B54D-4EA8-B207-F30E5DE81FAF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3362526430" sldId="261"/>
            <ac:spMk id="7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3362526430" sldId="261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15.422" v="5706" actId="26606"/>
          <ac:spMkLst>
            <pc:docMk/>
            <pc:sldMk cId="3362526430" sldId="261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3362526430" sldId="261"/>
            <ac:spMk id="10" creationId="{867D4867-5BA7-4462-B2F6-A23F4A622AA7}"/>
          </ac:spMkLst>
        </pc:spChg>
        <pc:picChg chg="add mod">
          <ac:chgData name="Børge Nielsen" userId="456bb836966ed2f1" providerId="LiveId" clId="{3A747B5B-56ED-4BCB-A348-7783E6B56D5F}" dt="2020-01-15T13:59:13.324" v="1665" actId="26606"/>
          <ac:picMkLst>
            <pc:docMk/>
            <pc:sldMk cId="3362526430" sldId="261"/>
            <ac:picMk id="5" creationId="{998A34B9-E2CA-4099-AA75-9C7C46CFCE63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2:07.404" v="5705" actId="26606"/>
        <pc:sldMkLst>
          <pc:docMk/>
          <pc:sldMk cId="2711602604" sldId="262"/>
        </pc:sldMkLst>
        <pc:spChg chg="mod">
          <ac:chgData name="Børge Nielsen" userId="456bb836966ed2f1" providerId="LiveId" clId="{3A747B5B-56ED-4BCB-A348-7783E6B56D5F}" dt="2020-01-15T14:05:14.504" v="1739" actId="26606"/>
          <ac:spMkLst>
            <pc:docMk/>
            <pc:sldMk cId="2711602604" sldId="262"/>
            <ac:spMk id="2" creationId="{CD0F671E-AC1C-492C-B2F7-4E5B784D5A48}"/>
          </ac:spMkLst>
        </pc:spChg>
        <pc:spChg chg="mod">
          <ac:chgData name="Børge Nielsen" userId="456bb836966ed2f1" providerId="LiveId" clId="{3A747B5B-56ED-4BCB-A348-7783E6B56D5F}" dt="2020-01-17T15:19:59.303" v="4445" actId="27636"/>
          <ac:spMkLst>
            <pc:docMk/>
            <pc:sldMk cId="2711602604" sldId="262"/>
            <ac:spMk id="3" creationId="{605BA21E-B888-4FE2-BD0A-472E1C63A44C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2711602604" sldId="262"/>
            <ac:spMk id="7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2711602604" sldId="262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07.404" v="5705" actId="26606"/>
          <ac:spMkLst>
            <pc:docMk/>
            <pc:sldMk cId="2711602604" sldId="262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2711602604" sldId="262"/>
            <ac:spMk id="10" creationId="{867D4867-5BA7-4462-B2F6-A23F4A622AA7}"/>
          </ac:spMkLst>
        </pc:spChg>
        <pc:graphicFrameChg chg="add del">
          <ac:chgData name="Børge Nielsen" userId="456bb836966ed2f1" providerId="LiveId" clId="{3A747B5B-56ED-4BCB-A348-7783E6B56D5F}" dt="2020-01-16T16:42:47.764" v="2300"/>
          <ac:graphicFrameMkLst>
            <pc:docMk/>
            <pc:sldMk cId="2711602604" sldId="262"/>
            <ac:graphicFrameMk id="4" creationId="{474E725A-8B48-45DE-8B75-FF1A37478DDD}"/>
          </ac:graphicFrameMkLst>
        </pc:graphicFrameChg>
        <pc:graphicFrameChg chg="add del">
          <ac:chgData name="Børge Nielsen" userId="456bb836966ed2f1" providerId="LiveId" clId="{3A747B5B-56ED-4BCB-A348-7783E6B56D5F}" dt="2020-01-16T16:42:55.040" v="2302"/>
          <ac:graphicFrameMkLst>
            <pc:docMk/>
            <pc:sldMk cId="2711602604" sldId="262"/>
            <ac:graphicFrameMk id="6" creationId="{53CAA667-35CD-4E51-8111-C6B3081854E6}"/>
          </ac:graphicFrameMkLst>
        </pc:graphicFrameChg>
        <pc:picChg chg="add mod">
          <ac:chgData name="Børge Nielsen" userId="456bb836966ed2f1" providerId="LiveId" clId="{3A747B5B-56ED-4BCB-A348-7783E6B56D5F}" dt="2020-01-15T14:05:14.504" v="1739" actId="26606"/>
          <ac:picMkLst>
            <pc:docMk/>
            <pc:sldMk cId="2711602604" sldId="262"/>
            <ac:picMk id="5" creationId="{62D7F9DE-B538-4643-973E-BB5D7ACF1F46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2:02.693" v="5704" actId="26606"/>
        <pc:sldMkLst>
          <pc:docMk/>
          <pc:sldMk cId="3791558347" sldId="263"/>
        </pc:sldMkLst>
        <pc:spChg chg="mod ord">
          <ac:chgData name="Børge Nielsen" userId="456bb836966ed2f1" providerId="LiveId" clId="{3A747B5B-56ED-4BCB-A348-7783E6B56D5F}" dt="2020-01-17T13:45:09.436" v="2931" actId="26606"/>
          <ac:spMkLst>
            <pc:docMk/>
            <pc:sldMk cId="3791558347" sldId="263"/>
            <ac:spMk id="2" creationId="{2EC6886B-216A-4807-8703-C040FA4A5451}"/>
          </ac:spMkLst>
        </pc:spChg>
        <pc:spChg chg="mod ord">
          <ac:chgData name="Børge Nielsen" userId="456bb836966ed2f1" providerId="LiveId" clId="{3A747B5B-56ED-4BCB-A348-7783E6B56D5F}" dt="2020-01-17T14:05:34.665" v="3421" actId="20577"/>
          <ac:spMkLst>
            <pc:docMk/>
            <pc:sldMk cId="3791558347" sldId="263"/>
            <ac:spMk id="3" creationId="{025CE83F-8903-4E93-BFDD-F8CEF645E39A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3791558347" sldId="263"/>
            <ac:spMk id="8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3791558347" sldId="263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3:54:25.046" v="3230"/>
          <ac:spMkLst>
            <pc:docMk/>
            <pc:sldMk cId="3791558347" sldId="263"/>
            <ac:spMk id="10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2:02.693" v="5704" actId="26606"/>
          <ac:spMkLst>
            <pc:docMk/>
            <pc:sldMk cId="3791558347" sldId="263"/>
            <ac:spMk id="11" creationId="{867D4867-5BA7-4462-B2F6-A23F4A622AA7}"/>
          </ac:spMkLst>
        </pc:spChg>
        <pc:picChg chg="add mod">
          <ac:chgData name="Børge Nielsen" userId="456bb836966ed2f1" providerId="LiveId" clId="{3A747B5B-56ED-4BCB-A348-7783E6B56D5F}" dt="2020-01-17T13:45:09.436" v="2931" actId="26606"/>
          <ac:picMkLst>
            <pc:docMk/>
            <pc:sldMk cId="3791558347" sldId="263"/>
            <ac:picMk id="5" creationId="{C0D29DEF-713C-4F2F-871F-A95B8A7C3E51}"/>
          </ac:picMkLst>
        </pc:picChg>
        <pc:picChg chg="add del mod">
          <ac:chgData name="Børge Nielsen" userId="456bb836966ed2f1" providerId="LiveId" clId="{3A747B5B-56ED-4BCB-A348-7783E6B56D5F}" dt="2020-01-17T13:45:12.999" v="2932"/>
          <ac:picMkLst>
            <pc:docMk/>
            <pc:sldMk cId="3791558347" sldId="263"/>
            <ac:picMk id="7" creationId="{E35496CF-825C-42A1-B66F-B4C7F4F979E8}"/>
          </ac:picMkLst>
        </pc:picChg>
        <pc:picChg chg="add del">
          <ac:chgData name="Børge Nielsen" userId="456bb836966ed2f1" providerId="LiveId" clId="{3A747B5B-56ED-4BCB-A348-7783E6B56D5F}" dt="2020-01-17T13:45:09.436" v="2931" actId="26606"/>
          <ac:picMkLst>
            <pc:docMk/>
            <pc:sldMk cId="3791558347" sldId="263"/>
            <ac:picMk id="15" creationId="{22901FED-4FC9-4ED5-8123-C98BCD1616BA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1:57.436" v="5703" actId="26606"/>
        <pc:sldMkLst>
          <pc:docMk/>
          <pc:sldMk cId="3540278503" sldId="264"/>
        </pc:sldMkLst>
        <pc:spChg chg="mod">
          <ac:chgData name="Børge Nielsen" userId="456bb836966ed2f1" providerId="LiveId" clId="{3A747B5B-56ED-4BCB-A348-7783E6B56D5F}" dt="2020-01-17T15:20:04.499" v="4446" actId="26606"/>
          <ac:spMkLst>
            <pc:docMk/>
            <pc:sldMk cId="3540278503" sldId="264"/>
            <ac:spMk id="2" creationId="{31605BE5-2BD2-4DE6-943E-78C4B8D88DE4}"/>
          </ac:spMkLst>
        </pc:spChg>
        <pc:spChg chg="del">
          <ac:chgData name="Børge Nielsen" userId="456bb836966ed2f1" providerId="LiveId" clId="{3A747B5B-56ED-4BCB-A348-7783E6B56D5F}" dt="2020-01-17T13:47:16.183" v="3082"/>
          <ac:spMkLst>
            <pc:docMk/>
            <pc:sldMk cId="3540278503" sldId="264"/>
            <ac:spMk id="3" creationId="{70DCAAFB-6C49-4414-83F8-776CAC7C6377}"/>
          </ac:spMkLst>
        </pc:spChg>
        <pc:spChg chg="add mod ord">
          <ac:chgData name="Børge Nielsen" userId="456bb836966ed2f1" providerId="LiveId" clId="{3A747B5B-56ED-4BCB-A348-7783E6B56D5F}" dt="2020-01-17T15:20:04.499" v="4446" actId="26606"/>
          <ac:spMkLst>
            <pc:docMk/>
            <pc:sldMk cId="3540278503" sldId="264"/>
            <ac:spMk id="9" creationId="{86578DE4-BF0B-4028-9875-F4A0A4589386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540278503" sldId="264"/>
            <ac:spMk id="11" creationId="{B4AAD3FD-83A5-4B89-9F8F-01B8870865BE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3540278503" sldId="264"/>
            <ac:spMk id="12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57.436" v="5703" actId="26606"/>
          <ac:spMkLst>
            <pc:docMk/>
            <pc:sldMk cId="3540278503" sldId="264"/>
            <ac:spMk id="13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3540278503" sldId="264"/>
            <ac:spMk id="14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540278503" sldId="264"/>
            <ac:spMk id="16" creationId="{61752F1D-FC0F-4103-9584-630E643CCDA6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540278503" sldId="264"/>
            <ac:spMk id="18" creationId="{70151CB7-E7DE-4917-B831-01DF9CE01306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540278503" sldId="264"/>
            <ac:spMk id="20" creationId="{A92A1116-1C84-41DF-B803-1F7B0883EC82}"/>
          </ac:spMkLst>
        </pc:spChg>
        <pc:picChg chg="add mod">
          <ac:chgData name="Børge Nielsen" userId="456bb836966ed2f1" providerId="LiveId" clId="{3A747B5B-56ED-4BCB-A348-7783E6B56D5F}" dt="2020-01-17T15:20:04.499" v="4446" actId="26606"/>
          <ac:picMkLst>
            <pc:docMk/>
            <pc:sldMk cId="3540278503" sldId="264"/>
            <ac:picMk id="5" creationId="{A044019F-DB0C-4702-BFCD-83CDAB2DC397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1:50.853" v="5702" actId="26606"/>
        <pc:sldMkLst>
          <pc:docMk/>
          <pc:sldMk cId="11590252" sldId="265"/>
        </pc:sldMkLst>
        <pc:spChg chg="mod">
          <ac:chgData name="Børge Nielsen" userId="456bb836966ed2f1" providerId="LiveId" clId="{3A747B5B-56ED-4BCB-A348-7783E6B56D5F}" dt="2020-01-17T14:51:54.474" v="3845" actId="26606"/>
          <ac:spMkLst>
            <pc:docMk/>
            <pc:sldMk cId="11590252" sldId="265"/>
            <ac:spMk id="2" creationId="{953FBAA2-2357-4D49-AE01-B13F2F0D4206}"/>
          </ac:spMkLst>
        </pc:spChg>
        <pc:spChg chg="mod">
          <ac:chgData name="Børge Nielsen" userId="456bb836966ed2f1" providerId="LiveId" clId="{3A747B5B-56ED-4BCB-A348-7783E6B56D5F}" dt="2020-01-26T16:41:50.853" v="5702" actId="26606"/>
          <ac:spMkLst>
            <pc:docMk/>
            <pc:sldMk cId="11590252" sldId="265"/>
            <ac:spMk id="3" creationId="{496BE089-41C6-4336-90F9-94EEA9041813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11590252" sldId="265"/>
            <ac:spMk id="8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50.853" v="5702" actId="26606"/>
          <ac:spMkLst>
            <pc:docMk/>
            <pc:sldMk cId="11590252" sldId="265"/>
            <ac:spMk id="9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4:51:32.271" v="3840" actId="26606"/>
          <ac:spMkLst>
            <pc:docMk/>
            <pc:sldMk cId="11590252" sldId="265"/>
            <ac:spMk id="11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4:51:41.659" v="3842" actId="26606"/>
          <ac:spMkLst>
            <pc:docMk/>
            <pc:sldMk cId="11590252" sldId="265"/>
            <ac:spMk id="13" creationId="{64965EAE-E41A-435F-B993-07E824B6C977}"/>
          </ac:spMkLst>
        </pc:spChg>
        <pc:spChg chg="add del">
          <ac:chgData name="Børge Nielsen" userId="456bb836966ed2f1" providerId="LiveId" clId="{3A747B5B-56ED-4BCB-A348-7783E6B56D5F}" dt="2020-01-17T14:51:41.659" v="3842" actId="26606"/>
          <ac:spMkLst>
            <pc:docMk/>
            <pc:sldMk cId="11590252" sldId="265"/>
            <ac:spMk id="14" creationId="{68A4132F-DEC6-4332-A00C-A11AD4519B6C}"/>
          </ac:spMkLst>
        </pc:spChg>
        <pc:spChg chg="add del">
          <ac:chgData name="Børge Nielsen" userId="456bb836966ed2f1" providerId="LiveId" clId="{3A747B5B-56ED-4BCB-A348-7783E6B56D5F}" dt="2020-01-17T14:51:41.659" v="3842" actId="26606"/>
          <ac:spMkLst>
            <pc:docMk/>
            <pc:sldMk cId="11590252" sldId="265"/>
            <ac:spMk id="15" creationId="{152F8994-E6D4-4311-9548-C3607BC43645}"/>
          </ac:spMkLst>
        </pc:spChg>
        <pc:spChg chg="add del">
          <ac:chgData name="Børge Nielsen" userId="456bb836966ed2f1" providerId="LiveId" clId="{3A747B5B-56ED-4BCB-A348-7783E6B56D5F}" dt="2020-01-17T14:51:54.458" v="3844" actId="26606"/>
          <ac:spMkLst>
            <pc:docMk/>
            <pc:sldMk cId="11590252" sldId="265"/>
            <ac:spMk id="17" creationId="{33CD251C-A887-4D2F-925B-FC097198538B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11590252" sldId="265"/>
            <ac:spMk id="22" creationId="{867D4867-5BA7-4462-B2F6-A23F4A622AA7}"/>
          </ac:spMkLst>
        </pc:spChg>
        <pc:grpChg chg="add del">
          <ac:chgData name="Børge Nielsen" userId="456bb836966ed2f1" providerId="LiveId" clId="{3A747B5B-56ED-4BCB-A348-7783E6B56D5F}" dt="2020-01-17T14:51:54.458" v="3844" actId="26606"/>
          <ac:grpSpMkLst>
            <pc:docMk/>
            <pc:sldMk cId="11590252" sldId="265"/>
            <ac:grpSpMk id="18" creationId="{770AE191-D2EA-45C9-A44D-830C188F74CB}"/>
          </ac:grpSpMkLst>
        </pc:grpChg>
        <pc:picChg chg="add del mod">
          <ac:chgData name="Børge Nielsen" userId="456bb836966ed2f1" providerId="LiveId" clId="{3A747B5B-56ED-4BCB-A348-7783E6B56D5F}" dt="2020-01-17T14:01:12.736" v="3335"/>
          <ac:picMkLst>
            <pc:docMk/>
            <pc:sldMk cId="11590252" sldId="265"/>
            <ac:picMk id="5" creationId="{CFF682E8-0A99-4B04-9C89-1FDCDDBD0678}"/>
          </ac:picMkLst>
        </pc:picChg>
        <pc:picChg chg="add mod ord">
          <ac:chgData name="Børge Nielsen" userId="456bb836966ed2f1" providerId="LiveId" clId="{3A747B5B-56ED-4BCB-A348-7783E6B56D5F}" dt="2020-01-17T14:51:54.474" v="3845" actId="26606"/>
          <ac:picMkLst>
            <pc:docMk/>
            <pc:sldMk cId="11590252" sldId="265"/>
            <ac:picMk id="6" creationId="{08520591-4526-4679-885F-876B80DC2289}"/>
          </ac:picMkLst>
        </pc:picChg>
      </pc:sldChg>
      <pc:sldChg chg="addSp delSp modSp add mod setBg delDesignElem">
        <pc:chgData name="Børge Nielsen" userId="456bb836966ed2f1" providerId="LiveId" clId="{3A747B5B-56ED-4BCB-A348-7783E6B56D5F}" dt="2020-01-17T15:19:58.564" v="4437"/>
        <pc:sldMkLst>
          <pc:docMk/>
          <pc:sldMk cId="3907544284" sldId="266"/>
        </pc:sldMkLst>
        <pc:spChg chg="mod">
          <ac:chgData name="Børge Nielsen" userId="456bb836966ed2f1" providerId="LiveId" clId="{3A747B5B-56ED-4BCB-A348-7783E6B56D5F}" dt="2020-01-17T15:19:39.441" v="4433" actId="26606"/>
          <ac:spMkLst>
            <pc:docMk/>
            <pc:sldMk cId="3907544284" sldId="266"/>
            <ac:spMk id="2" creationId="{986AD7BA-F83B-4B53-AA88-4650B08DEA8E}"/>
          </ac:spMkLst>
        </pc:spChg>
        <pc:spChg chg="mod">
          <ac:chgData name="Børge Nielsen" userId="456bb836966ed2f1" providerId="LiveId" clId="{3A747B5B-56ED-4BCB-A348-7783E6B56D5F}" dt="2020-01-17T15:19:39.441" v="4433" actId="26606"/>
          <ac:spMkLst>
            <pc:docMk/>
            <pc:sldMk cId="3907544284" sldId="266"/>
            <ac:spMk id="3" creationId="{F9E40294-7A94-4F11-80B5-F52CDC282AE9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907544284" sldId="266"/>
            <ac:spMk id="8" creationId="{923E8915-D2AA-4327-A45A-972C3CA9574B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907544284" sldId="266"/>
            <ac:spMk id="10" creationId="{8302FC3C-9804-4950-B721-5FD704BA6065}"/>
          </ac:spMkLst>
        </pc:spChg>
        <pc:spChg chg="add del">
          <ac:chgData name="Børge Nielsen" userId="456bb836966ed2f1" providerId="LiveId" clId="{3A747B5B-56ED-4BCB-A348-7783E6B56D5F}" dt="2020-01-17T15:19:58.564" v="4437"/>
          <ac:spMkLst>
            <pc:docMk/>
            <pc:sldMk cId="3907544284" sldId="266"/>
            <ac:spMk id="16" creationId="{F3798573-F27B-47EB-8EA4-7EE34954C2D6}"/>
          </ac:spMkLst>
        </pc:spChg>
        <pc:picChg chg="add del">
          <ac:chgData name="Børge Nielsen" userId="456bb836966ed2f1" providerId="LiveId" clId="{3A747B5B-56ED-4BCB-A348-7783E6B56D5F}" dt="2020-01-17T15:19:58.564" v="4437"/>
          <ac:picMkLst>
            <pc:docMk/>
            <pc:sldMk cId="3907544284" sldId="266"/>
            <ac:picMk id="14" creationId="{3BC6EBB2-9BDC-4075-BA6B-43A9FBF9C86C}"/>
          </ac:picMkLst>
        </pc:picChg>
        <pc:cxnChg chg="add del">
          <ac:chgData name="Børge Nielsen" userId="456bb836966ed2f1" providerId="LiveId" clId="{3A747B5B-56ED-4BCB-A348-7783E6B56D5F}" dt="2020-01-17T15:19:58.564" v="4437"/>
          <ac:cxnSpMkLst>
            <pc:docMk/>
            <pc:sldMk cId="3907544284" sldId="266"/>
            <ac:cxnSpMk id="12" creationId="{6B9695BD-ECF6-49CA-8877-8C493193C65D}"/>
          </ac:cxnSpMkLst>
        </pc:cxnChg>
      </pc:sldChg>
      <pc:sldChg chg="addSp delSp modSp add mod setBg setClrOvrMap delDesignElem">
        <pc:chgData name="Børge Nielsen" userId="456bb836966ed2f1" providerId="LiveId" clId="{3A747B5B-56ED-4BCB-A348-7783E6B56D5F}" dt="2020-01-26T16:41:20.855" v="5700" actId="26606"/>
        <pc:sldMkLst>
          <pc:docMk/>
          <pc:sldMk cId="1627343093" sldId="267"/>
        </pc:sldMkLst>
        <pc:spChg chg="mod">
          <ac:chgData name="Børge Nielsen" userId="456bb836966ed2f1" providerId="LiveId" clId="{3A747B5B-56ED-4BCB-A348-7783E6B56D5F}" dt="2020-01-24T21:55:26.370" v="5119" actId="20577"/>
          <ac:spMkLst>
            <pc:docMk/>
            <pc:sldMk cId="1627343093" sldId="267"/>
            <ac:spMk id="2" creationId="{F98F7C1C-9F69-43E6-AF24-44AB567DD7F7}"/>
          </ac:spMkLst>
        </pc:spChg>
        <pc:spChg chg="del">
          <ac:chgData name="Børge Nielsen" userId="456bb836966ed2f1" providerId="LiveId" clId="{3A747B5B-56ED-4BCB-A348-7783E6B56D5F}" dt="2020-01-17T14:53:23.895" v="3865"/>
          <ac:spMkLst>
            <pc:docMk/>
            <pc:sldMk cId="1627343093" sldId="267"/>
            <ac:spMk id="3" creationId="{0B5E4D59-8BA6-4182-A4A4-CB29F3F7B8BD}"/>
          </ac:spMkLst>
        </pc:spChg>
        <pc:spChg chg="add mod">
          <ac:chgData name="Børge Nielsen" userId="456bb836966ed2f1" providerId="LiveId" clId="{3A747B5B-56ED-4BCB-A348-7783E6B56D5F}" dt="2020-01-17T15:20:53.523" v="4454" actId="26606"/>
          <ac:spMkLst>
            <pc:docMk/>
            <pc:sldMk cId="1627343093" sldId="267"/>
            <ac:spMk id="8" creationId="{0A7CD185-1C01-4267-90D2-676D0E0B0D69}"/>
          </ac:spMkLst>
        </pc:spChg>
        <pc:spChg chg="add">
          <ac:chgData name="Børge Nielsen" userId="456bb836966ed2f1" providerId="LiveId" clId="{3A747B5B-56ED-4BCB-A348-7783E6B56D5F}" dt="2020-01-26T16:41:20.855" v="5700" actId="26606"/>
          <ac:spMkLst>
            <pc:docMk/>
            <pc:sldMk cId="1627343093" sldId="267"/>
            <ac:spMk id="10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1627343093" sldId="267"/>
            <ac:spMk id="11" creationId="{867D4867-5BA7-4462-B2F6-A23F4A622AA7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1627343093" sldId="267"/>
            <ac:spMk id="13" creationId="{867D4867-5BA7-4462-B2F6-A23F4A622AA7}"/>
          </ac:spMkLst>
        </pc:spChg>
        <pc:picChg chg="add mod">
          <ac:chgData name="Børge Nielsen" userId="456bb836966ed2f1" providerId="LiveId" clId="{3A747B5B-56ED-4BCB-A348-7783E6B56D5F}" dt="2020-01-17T14:53:59.325" v="3867" actId="26606"/>
          <ac:picMkLst>
            <pc:docMk/>
            <pc:sldMk cId="1627343093" sldId="267"/>
            <ac:picMk id="4" creationId="{1A228D59-DE37-41BC-A6A7-5286B1E0DC52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7T16:01:53.514" v="6010" actId="20577"/>
        <pc:sldMkLst>
          <pc:docMk/>
          <pc:sldMk cId="305454287" sldId="268"/>
        </pc:sldMkLst>
        <pc:spChg chg="mod">
          <ac:chgData name="Børge Nielsen" userId="456bb836966ed2f1" providerId="LiveId" clId="{3A747B5B-56ED-4BCB-A348-7783E6B56D5F}" dt="2020-01-26T16:41:14.433" v="5699" actId="26606"/>
          <ac:spMkLst>
            <pc:docMk/>
            <pc:sldMk cId="305454287" sldId="268"/>
            <ac:spMk id="2" creationId="{A25B03B1-A9F5-4458-97D9-FC2FE3CA537E}"/>
          </ac:spMkLst>
        </pc:spChg>
        <pc:spChg chg="mod ord">
          <ac:chgData name="Børge Nielsen" userId="456bb836966ed2f1" providerId="LiveId" clId="{3A747B5B-56ED-4BCB-A348-7783E6B56D5F}" dt="2020-01-27T16:01:53.514" v="6010" actId="20577"/>
          <ac:spMkLst>
            <pc:docMk/>
            <pc:sldMk cId="305454287" sldId="268"/>
            <ac:spMk id="3" creationId="{F23E1CEE-D19B-4886-81BB-011B03F1245A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305454287" sldId="268"/>
            <ac:spMk id="7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14.433" v="5699" actId="26606"/>
          <ac:spMkLst>
            <pc:docMk/>
            <pc:sldMk cId="305454287" sldId="268"/>
            <ac:spMk id="8" creationId="{4038CB10-1F5C-4D54-9DF7-12586DE5B007}"/>
          </ac:spMkLst>
        </pc:spChg>
        <pc:spChg chg="add del">
          <ac:chgData name="Børge Nielsen" userId="456bb836966ed2f1" providerId="LiveId" clId="{3A747B5B-56ED-4BCB-A348-7783E6B56D5F}" dt="2020-01-17T15:19:16.166" v="4424"/>
          <ac:spMkLst>
            <pc:docMk/>
            <pc:sldMk cId="305454287" sldId="268"/>
            <ac:spMk id="10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14.433" v="5699" actId="26606"/>
          <ac:spMkLst>
            <pc:docMk/>
            <pc:sldMk cId="305454287" sldId="268"/>
            <ac:spMk id="12" creationId="{73ED6512-6858-4552-B699-9A97FE9A4EA2}"/>
          </ac:spMkLst>
        </pc:spChg>
        <pc:picChg chg="add mod">
          <ac:chgData name="Børge Nielsen" userId="456bb836966ed2f1" providerId="LiveId" clId="{3A747B5B-56ED-4BCB-A348-7783E6B56D5F}" dt="2020-01-26T16:41:14.433" v="5699" actId="26606"/>
          <ac:picMkLst>
            <pc:docMk/>
            <pc:sldMk cId="305454287" sldId="268"/>
            <ac:picMk id="5" creationId="{7780FA06-71BB-44B5-8537-5DBBF6AE8753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41:06.460" v="5698" actId="26606"/>
        <pc:sldMkLst>
          <pc:docMk/>
          <pc:sldMk cId="1652940290" sldId="269"/>
        </pc:sldMkLst>
        <pc:spChg chg="mod">
          <ac:chgData name="Børge Nielsen" userId="456bb836966ed2f1" providerId="LiveId" clId="{3A747B5B-56ED-4BCB-A348-7783E6B56D5F}" dt="2020-01-17T15:23:11.860" v="4478" actId="26606"/>
          <ac:spMkLst>
            <pc:docMk/>
            <pc:sldMk cId="1652940290" sldId="269"/>
            <ac:spMk id="2" creationId="{7E75EBCE-33C6-422D-9A5D-83365D43A0D2}"/>
          </ac:spMkLst>
        </pc:spChg>
        <pc:spChg chg="del">
          <ac:chgData name="Børge Nielsen" userId="456bb836966ed2f1" providerId="LiveId" clId="{3A747B5B-56ED-4BCB-A348-7783E6B56D5F}" dt="2020-01-17T15:23:05.054" v="4477"/>
          <ac:spMkLst>
            <pc:docMk/>
            <pc:sldMk cId="1652940290" sldId="269"/>
            <ac:spMk id="3" creationId="{D7743D2D-3B37-4D12-BBAA-3FAA5478D1D0}"/>
          </ac:spMkLst>
        </pc:spChg>
        <pc:spChg chg="add mod">
          <ac:chgData name="Børge Nielsen" userId="456bb836966ed2f1" providerId="LiveId" clId="{3A747B5B-56ED-4BCB-A348-7783E6B56D5F}" dt="2020-01-26T16:41:06.460" v="5698" actId="26606"/>
          <ac:spMkLst>
            <pc:docMk/>
            <pc:sldMk cId="1652940290" sldId="269"/>
            <ac:spMk id="8" creationId="{0B877036-1548-4572-ACCD-BFFDC78F457A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1652940290" sldId="269"/>
            <ac:spMk id="11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06.460" v="5698" actId="26606"/>
          <ac:spMkLst>
            <pc:docMk/>
            <pc:sldMk cId="1652940290" sldId="269"/>
            <ac:spMk id="13" creationId="{867D4867-5BA7-4462-B2F6-A23F4A622AA7}"/>
          </ac:spMkLst>
        </pc:spChg>
        <pc:picChg chg="add mod">
          <ac:chgData name="Børge Nielsen" userId="456bb836966ed2f1" providerId="LiveId" clId="{3A747B5B-56ED-4BCB-A348-7783E6B56D5F}" dt="2020-01-17T15:23:11.860" v="4478" actId="26606"/>
          <ac:picMkLst>
            <pc:docMk/>
            <pc:sldMk cId="1652940290" sldId="269"/>
            <ac:picMk id="4" creationId="{9AAE8215-CCBD-4489-8517-44B2C77D39FB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6T16:39:54.983" v="5696"/>
        <pc:sldMkLst>
          <pc:docMk/>
          <pc:sldMk cId="4207520791" sldId="270"/>
        </pc:sldMkLst>
        <pc:spChg chg="mod">
          <ac:chgData name="Børge Nielsen" userId="456bb836966ed2f1" providerId="LiveId" clId="{3A747B5B-56ED-4BCB-A348-7783E6B56D5F}" dt="2020-01-17T15:43:49.615" v="4763" actId="26606"/>
          <ac:spMkLst>
            <pc:docMk/>
            <pc:sldMk cId="4207520791" sldId="270"/>
            <ac:spMk id="2" creationId="{4A87CD8E-896D-406A-B751-39C3CD9F7CE3}"/>
          </ac:spMkLst>
        </pc:spChg>
        <pc:spChg chg="del">
          <ac:chgData name="Børge Nielsen" userId="456bb836966ed2f1" providerId="LiveId" clId="{3A747B5B-56ED-4BCB-A348-7783E6B56D5F}" dt="2020-01-17T15:43:44.692" v="4762"/>
          <ac:spMkLst>
            <pc:docMk/>
            <pc:sldMk cId="4207520791" sldId="270"/>
            <ac:spMk id="3" creationId="{75705DF6-67B8-45FF-B719-C4B823365E4C}"/>
          </ac:spMkLst>
        </pc:spChg>
        <pc:spChg chg="add mod">
          <ac:chgData name="Børge Nielsen" userId="456bb836966ed2f1" providerId="LiveId" clId="{3A747B5B-56ED-4BCB-A348-7783E6B56D5F}" dt="2020-01-17T15:47:37.581" v="4998" actId="20577"/>
          <ac:spMkLst>
            <pc:docMk/>
            <pc:sldMk cId="4207520791" sldId="270"/>
            <ac:spMk id="8" creationId="{BE270283-FA51-4BAF-A185-F054A661DCD1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4207520791" sldId="270"/>
            <ac:spMk id="11" creationId="{F2B38F72-8FC4-4001-8C67-FA6B86DEC767}"/>
          </ac:spMkLst>
        </pc:spChg>
        <pc:picChg chg="add mod">
          <ac:chgData name="Børge Nielsen" userId="456bb836966ed2f1" providerId="LiveId" clId="{3A747B5B-56ED-4BCB-A348-7783E6B56D5F}" dt="2020-01-17T15:43:49.615" v="4763" actId="26606"/>
          <ac:picMkLst>
            <pc:docMk/>
            <pc:sldMk cId="4207520791" sldId="270"/>
            <ac:picMk id="4" creationId="{5734DA25-E7A8-4FC6-A0A2-D43A7F38E630}"/>
          </ac:picMkLst>
        </pc:picChg>
      </pc:sldChg>
      <pc:sldChg chg="addSp delSp modSp add mod setBg setClrOvrMap delDesignElem">
        <pc:chgData name="Børge Nielsen" userId="456bb836966ed2f1" providerId="LiveId" clId="{3A747B5B-56ED-4BCB-A348-7783E6B56D5F}" dt="2020-01-27T16:00:24.128" v="5983" actId="20577"/>
        <pc:sldMkLst>
          <pc:docMk/>
          <pc:sldMk cId="173842063" sldId="271"/>
        </pc:sldMkLst>
        <pc:spChg chg="mod">
          <ac:chgData name="Børge Nielsen" userId="456bb836966ed2f1" providerId="LiveId" clId="{3A747B5B-56ED-4BCB-A348-7783E6B56D5F}" dt="2020-01-27T16:00:24.128" v="5983" actId="20577"/>
          <ac:spMkLst>
            <pc:docMk/>
            <pc:sldMk cId="173842063" sldId="271"/>
            <ac:spMk id="2" creationId="{BF19927A-77DA-4448-961F-5DC4EFD32515}"/>
          </ac:spMkLst>
        </pc:spChg>
        <pc:spChg chg="del">
          <ac:chgData name="Børge Nielsen" userId="456bb836966ed2f1" providerId="LiveId" clId="{3A747B5B-56ED-4BCB-A348-7783E6B56D5F}" dt="2020-01-17T15:49:14.747" v="5036"/>
          <ac:spMkLst>
            <pc:docMk/>
            <pc:sldMk cId="173842063" sldId="271"/>
            <ac:spMk id="3" creationId="{72E7D17A-A7F7-41EB-BA72-179BD721E604}"/>
          </ac:spMkLst>
        </pc:spChg>
        <pc:spChg chg="add del">
          <ac:chgData name="Børge Nielsen" userId="456bb836966ed2f1" providerId="LiveId" clId="{3A747B5B-56ED-4BCB-A348-7783E6B56D5F}" dt="2020-01-26T16:41:28.867" v="5701" actId="26606"/>
          <ac:spMkLst>
            <pc:docMk/>
            <pc:sldMk cId="173842063" sldId="271"/>
            <ac:spMk id="8" creationId="{DF65F389-AEFC-4998-A445-9552D108DA6A}"/>
          </ac:spMkLst>
        </pc:spChg>
        <pc:spChg chg="add del">
          <ac:chgData name="Børge Nielsen" userId="456bb836966ed2f1" providerId="LiveId" clId="{3A747B5B-56ED-4BCB-A348-7783E6B56D5F}" dt="2020-01-26T16:39:54.983" v="5696"/>
          <ac:spMkLst>
            <pc:docMk/>
            <pc:sldMk cId="173842063" sldId="271"/>
            <ac:spMk id="11" creationId="{867D4867-5BA7-4462-B2F6-A23F4A622AA7}"/>
          </ac:spMkLst>
        </pc:spChg>
        <pc:spChg chg="add">
          <ac:chgData name="Børge Nielsen" userId="456bb836966ed2f1" providerId="LiveId" clId="{3A747B5B-56ED-4BCB-A348-7783E6B56D5F}" dt="2020-01-26T16:41:28.867" v="5701" actId="26606"/>
          <ac:spMkLst>
            <pc:docMk/>
            <pc:sldMk cId="173842063" sldId="271"/>
            <ac:spMk id="13" creationId="{AB45A142-4255-493C-8284-5D566C121B10}"/>
          </ac:spMkLst>
        </pc:spChg>
        <pc:picChg chg="add mod">
          <ac:chgData name="Børge Nielsen" userId="456bb836966ed2f1" providerId="LiveId" clId="{3A747B5B-56ED-4BCB-A348-7783E6B56D5F}" dt="2020-01-26T16:41:28.867" v="5701" actId="26606"/>
          <ac:picMkLst>
            <pc:docMk/>
            <pc:sldMk cId="173842063" sldId="271"/>
            <ac:picMk id="4" creationId="{A7D79A9D-AC67-480F-94E9-C130194748F1}"/>
          </ac:picMkLst>
        </pc:picChg>
        <pc:cxnChg chg="add">
          <ac:chgData name="Børge Nielsen" userId="456bb836966ed2f1" providerId="LiveId" clId="{3A747B5B-56ED-4BCB-A348-7783E6B56D5F}" dt="2020-01-26T16:41:28.867" v="5701" actId="26606"/>
          <ac:cxnSpMkLst>
            <pc:docMk/>
            <pc:sldMk cId="173842063" sldId="271"/>
            <ac:cxnSpMk id="15" creationId="{38FB9660-F42F-4313-BBC4-47C007FE484C}"/>
          </ac:cxnSpMkLst>
        </pc:cxnChg>
      </pc:sldChg>
      <pc:sldChg chg="addSp delSp modSp add mod setBg">
        <pc:chgData name="Børge Nielsen" userId="456bb836966ed2f1" providerId="LiveId" clId="{3A747B5B-56ED-4BCB-A348-7783E6B56D5F}" dt="2020-01-27T12:48:13.805" v="5980" actId="114"/>
        <pc:sldMkLst>
          <pc:docMk/>
          <pc:sldMk cId="1330240280" sldId="272"/>
        </pc:sldMkLst>
        <pc:spChg chg="mod">
          <ac:chgData name="Børge Nielsen" userId="456bb836966ed2f1" providerId="LiveId" clId="{3A747B5B-56ED-4BCB-A348-7783E6B56D5F}" dt="2020-01-26T17:20:34.711" v="5783" actId="20577"/>
          <ac:spMkLst>
            <pc:docMk/>
            <pc:sldMk cId="1330240280" sldId="272"/>
            <ac:spMk id="2" creationId="{C4EAF09F-8B4D-407E-B0FE-809E0290AE8A}"/>
          </ac:spMkLst>
        </pc:spChg>
        <pc:spChg chg="mod">
          <ac:chgData name="Børge Nielsen" userId="456bb836966ed2f1" providerId="LiveId" clId="{3A747B5B-56ED-4BCB-A348-7783E6B56D5F}" dt="2020-01-27T12:48:13.805" v="5980" actId="114"/>
          <ac:spMkLst>
            <pc:docMk/>
            <pc:sldMk cId="1330240280" sldId="272"/>
            <ac:spMk id="3" creationId="{394B6806-4811-4522-A460-C70FEFE34726}"/>
          </ac:spMkLst>
        </pc:spChg>
        <pc:spChg chg="add del">
          <ac:chgData name="Børge Nielsen" userId="456bb836966ed2f1" providerId="LiveId" clId="{3A747B5B-56ED-4BCB-A348-7783E6B56D5F}" dt="2020-01-26T17:20:26.197" v="5782" actId="26606"/>
          <ac:spMkLst>
            <pc:docMk/>
            <pc:sldMk cId="1330240280" sldId="272"/>
            <ac:spMk id="8" creationId="{8D70B121-56F4-4848-B38B-182089D909FA}"/>
          </ac:spMkLst>
        </pc:spChg>
        <pc:spChg chg="add">
          <ac:chgData name="Børge Nielsen" userId="456bb836966ed2f1" providerId="LiveId" clId="{3A747B5B-56ED-4BCB-A348-7783E6B56D5F}" dt="2020-01-26T17:20:26.197" v="5782" actId="26606"/>
          <ac:spMkLst>
            <pc:docMk/>
            <pc:sldMk cId="1330240280" sldId="272"/>
            <ac:spMk id="15" creationId="{3B854194-185D-494D-905C-7C7CB2E30F6E}"/>
          </ac:spMkLst>
        </pc:spChg>
        <pc:spChg chg="add">
          <ac:chgData name="Børge Nielsen" userId="456bb836966ed2f1" providerId="LiveId" clId="{3A747B5B-56ED-4BCB-A348-7783E6B56D5F}" dt="2020-01-26T17:20:26.197" v="5782" actId="26606"/>
          <ac:spMkLst>
            <pc:docMk/>
            <pc:sldMk cId="1330240280" sldId="272"/>
            <ac:spMk id="17" creationId="{B4F5FA0D-0104-4987-8241-EFF7C85B88DE}"/>
          </ac:spMkLst>
        </pc:spChg>
        <pc:picChg chg="add">
          <ac:chgData name="Børge Nielsen" userId="456bb836966ed2f1" providerId="LiveId" clId="{3A747B5B-56ED-4BCB-A348-7783E6B56D5F}" dt="2020-01-26T17:20:26.197" v="5782" actId="26606"/>
          <ac:picMkLst>
            <pc:docMk/>
            <pc:sldMk cId="1330240280" sldId="272"/>
            <ac:picMk id="19" creationId="{2897127E-6CEF-446C-BE87-93B7C46E49D1}"/>
          </ac:picMkLst>
        </pc:picChg>
        <pc:cxnChg chg="add del">
          <ac:chgData name="Børge Nielsen" userId="456bb836966ed2f1" providerId="LiveId" clId="{3A747B5B-56ED-4BCB-A348-7783E6B56D5F}" dt="2020-01-26T17:20:26.197" v="5782" actId="26606"/>
          <ac:cxnSpMkLst>
            <pc:docMk/>
            <pc:sldMk cId="1330240280" sldId="272"/>
            <ac:cxnSpMk id="10" creationId="{2D72A2C9-F3CA-4216-8BAD-FA4C970C3C4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E48A4-3449-4CD6-AF8B-C2950539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514C21D-5C49-4778-8B64-AC4B5A608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F46FFA-B12A-4F88-8F4D-3BBE2F35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A2165E-298D-471B-98FA-B8814F82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77D0A8-4237-454F-A45E-B35CFE3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06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195DE-D5F6-47C1-B6D1-5EFCEDF4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29CB33F-9A30-4E36-A989-67C10BFD8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CA1970-CC1E-4D23-B9BC-9FC45FE5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D40DFA-3B38-4993-BB78-7DD64CA0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376456-0F27-4DB0-9AA7-2F158689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38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FA089E8-D971-4769-9336-35F3EED67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AB4198-748A-46EB-AEE9-2F6540AD8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4D5FF0-A93E-4EF6-A043-031464C2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333387-E6C8-415D-BC99-A865929B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5537BD-096B-470B-9E5D-264D53B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5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60CC1-B1CB-449F-B27E-4948E983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9B70F3-128E-4B11-AB90-D78804D8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78C760-6AF0-46AD-AEA1-7B12D14E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3D1620-76B6-43BD-A6B3-D0339732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B13228-931B-4F93-9148-0AEBF95C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51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49C17-AF98-4BF6-8701-A53434BB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9E7A5F-6FA6-4030-8CF9-4C6C614A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E9B494-2C19-49DC-AB70-1E3060C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88256C-62EB-474C-8A11-1142CC7E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20A2D7-D22E-433C-BD85-6E2B6AD1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16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7B25B-06F4-46FD-97F2-7E97F8EE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F38999-936B-4044-8C74-7A65DA0FD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FB9349-6A42-4898-BBF7-3F5B1D9E9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EE57D4-F7DF-4DFC-82FB-8989D273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0EC553-B292-4173-BC51-92F3849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4E024E-6DEF-426C-B732-231B405D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94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B642D-A534-4348-921E-1CF3404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759653-DB2E-49A8-86D5-E3EF0925D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C7ED60-68FA-4216-8B47-EE56CCE82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E265E1D-B960-4AF0-A92B-057FD1D3F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2A9FEC-FBDB-44C5-BFF9-BFC87AFA3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CF544F1-5D27-4104-8846-5F33F473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80C5BCA-2F80-4FCF-BA24-38AE4776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C00CB6D-0F3F-40CA-87BA-B3200C4F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2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93D6E-6D13-4EE0-A175-45D92DD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5CEE99-D4DE-434C-B8AF-1841C51B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034C08-379B-452D-AC80-2DF429DF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FB5CAB-2828-4141-B0E9-20D5A168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3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1F302E5-9CC5-4538-BC6F-8CB88DCC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66AE16B-E234-4742-9B7C-3225C8F6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A0CDA2F-1AB4-4052-BC31-3909D697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7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DBB9E-0FCA-4A76-8F20-958E3062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C9D83F-3A5D-49E3-A635-03F70381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DCD4CF-FE16-4BF7-BAAC-66C8A14F0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9FCDE7B-DFD8-4A39-B20E-B70F8F4F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AC184F-22A9-4EA3-A466-06914E4B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B0FFB0-C217-45E8-B087-8909A18A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95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9638F-1114-4C99-9145-71D59784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0AAE665-7EFA-4DAE-9DCB-A8A94D2BA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52FA0B-3EB6-42BB-9D0A-E85C4E315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C1AD47-5280-4164-9713-04565A7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E0FA7D-1168-44D6-A21A-EE8E0B75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38830D-D87B-4CAF-8E61-1C574CD6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D19F424-A053-4DF2-8D38-87B5B28F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353E13-265B-4432-A45D-58B0237C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044D7E-8EF2-48EB-9AD9-109DBBA82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66B8-FF68-4635-8275-9484EE2CA220}" type="datetimeFigureOut">
              <a:rPr lang="da-DK" smtClean="0"/>
              <a:t>26-01-2020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76BD71-B46F-492E-B9F4-05D2DE071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6FC68D-E40C-46B9-B249-B0BB52726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38E1-C476-4B4F-A355-B667421B2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youtube.com/watch?v=AFhOzhe9mg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_88S8DWbc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30%20million%20light-years%20from%20here%20in%20the%20southern%20constellation%20of%20Hydr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Ayk2OsKvtU" TargetMode="External"/><Relationship Id="rId4" Type="http://schemas.openxmlformats.org/officeDocument/2006/relationships/hyperlink" Target="https://www.youtube.com/watch?v=xrVT-4Kxs7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go.caltech.edu/video/ligo20160211v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zT3TkA_u0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ACFBA-CB36-49CF-9499-7E094CC2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Relativitetsteorier</a:t>
            </a:r>
            <a:r>
              <a:rPr lang="en-US" sz="3800" dirty="0"/>
              <a:t> masterclass </a:t>
            </a:r>
            <a:br>
              <a:rPr lang="en-US" sz="3800" dirty="0"/>
            </a:br>
            <a:br>
              <a:rPr lang="en-US" sz="3800" dirty="0"/>
            </a:br>
            <a:r>
              <a:rPr lang="en-US" sz="2400" dirty="0"/>
              <a:t>Fra Galilei </a:t>
            </a:r>
            <a:r>
              <a:rPr lang="en-US" sz="2400" dirty="0" err="1"/>
              <a:t>til</a:t>
            </a:r>
            <a:r>
              <a:rPr lang="en-US" sz="2400" dirty="0"/>
              <a:t> Einstein 4. </a:t>
            </a:r>
            <a:r>
              <a:rPr lang="en-US" sz="2400" dirty="0" err="1"/>
              <a:t>modul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err="1"/>
              <a:t>Gravitationsbølger</a:t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FC4122E-888F-494A-BFAA-855CE16C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5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744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3FBAA2-2357-4D49-AE01-B13F2F0D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Hvordan virker LIGO?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6BE089-41C6-4336-90F9-94EEA904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 dirty="0"/>
              <a:t>LIGO = Laser </a:t>
            </a:r>
            <a:r>
              <a:rPr lang="da-DK" sz="2000"/>
              <a:t>Interferometer</a:t>
            </a:r>
            <a:r>
              <a:rPr lang="da-DK" sz="2000" dirty="0"/>
              <a:t> Gravitations-Bølge Observatorium</a:t>
            </a:r>
          </a:p>
          <a:p>
            <a:r>
              <a:rPr lang="da-DK" sz="2000" dirty="0"/>
              <a:t> </a:t>
            </a:r>
            <a:r>
              <a:rPr lang="da-DK" sz="2000" dirty="0">
                <a:hlinkClick r:id="rId2"/>
              </a:rPr>
              <a:t>LIGO forklaret</a:t>
            </a:r>
            <a:r>
              <a:rPr lang="da-DK" sz="2000" dirty="0"/>
              <a:t>    9 min 03 </a:t>
            </a:r>
            <a:r>
              <a:rPr lang="da-DK" sz="2000"/>
              <a:t>sek</a:t>
            </a:r>
            <a:endParaRPr lang="da-DK" sz="2000" dirty="0"/>
          </a:p>
          <a:p>
            <a:r>
              <a:rPr lang="da-DK" sz="2000" dirty="0"/>
              <a:t>Vores eget </a:t>
            </a:r>
            <a:r>
              <a:rPr lang="da-DK" sz="2000"/>
              <a:t>interferometer</a:t>
            </a:r>
            <a:r>
              <a:rPr lang="da-DK" sz="2000" dirty="0"/>
              <a:t>!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520591-4526-4679-885F-876B80DC2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801" y="643467"/>
            <a:ext cx="5708692" cy="541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8F7C1C-9F69-43E6-AF24-44AB567D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 dirty="0"/>
              <a:t>Den første måling!</a:t>
            </a:r>
            <a:br>
              <a:rPr lang="da-DK" sz="2800" dirty="0"/>
            </a:br>
            <a:r>
              <a:rPr lang="da-DK" sz="2800" dirty="0"/>
              <a:t>25. september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A7CD185-1C01-4267-90D2-676D0E0B0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To </a:t>
                </a:r>
                <a:r>
                  <a:rPr lang="en-US" sz="2000"/>
                  <a:t>sorte</a:t>
                </a:r>
                <a:r>
                  <a:rPr lang="en-US" sz="2000" dirty="0"/>
                  <a:t> huller </a:t>
                </a:r>
                <a:r>
                  <a:rPr lang="en-US" sz="2000"/>
                  <a:t>roterer</a:t>
                </a:r>
                <a:r>
                  <a:rPr lang="en-US" sz="2000" dirty="0"/>
                  <a:t> om </a:t>
                </a:r>
                <a:r>
                  <a:rPr lang="en-US" sz="2000"/>
                  <a:t>hinanden</a:t>
                </a:r>
                <a:r>
                  <a:rPr lang="en-US" sz="2000" dirty="0"/>
                  <a:t> og </a:t>
                </a:r>
                <a:r>
                  <a:rPr lang="en-US" sz="2000"/>
                  <a:t>forenes</a:t>
                </a:r>
                <a:r>
                  <a:rPr lang="en-US" sz="2000" dirty="0"/>
                  <a:t> </a:t>
                </a:r>
                <a:r>
                  <a:rPr lang="en-US" sz="2000"/>
                  <a:t>til</a:t>
                </a:r>
                <a:r>
                  <a:rPr lang="en-US" sz="2000" dirty="0"/>
                  <a:t> et</a:t>
                </a:r>
              </a:p>
              <a:p>
                <a:r>
                  <a:rPr lang="en-US" sz="2000" dirty="0"/>
                  <a:t>Det </a:t>
                </a:r>
                <a:r>
                  <a:rPr lang="en-US" sz="2000"/>
                  <a:t>ene</a:t>
                </a:r>
                <a:r>
                  <a:rPr lang="en-US" sz="2000" dirty="0"/>
                  <a:t> </a:t>
                </a:r>
                <a:r>
                  <a:rPr lang="en-US" sz="2000"/>
                  <a:t>hul</a:t>
                </a:r>
                <a:r>
                  <a:rPr lang="en-US" sz="2000" dirty="0"/>
                  <a:t> har </a:t>
                </a:r>
                <a:r>
                  <a:rPr lang="en-US" sz="2000"/>
                  <a:t>massen</a:t>
                </a:r>
                <a:r>
                  <a:rPr lang="en-US" sz="2000" dirty="0"/>
                  <a:t> 36 </a:t>
                </a:r>
                <a:r>
                  <a:rPr lang="en-US" sz="2000"/>
                  <a:t>solmasser</a:t>
                </a:r>
                <a:r>
                  <a:rPr lang="en-US" sz="2000" dirty="0"/>
                  <a:t>, det </a:t>
                </a:r>
                <a:r>
                  <a:rPr lang="en-US" sz="2000"/>
                  <a:t>andet</a:t>
                </a:r>
                <a:r>
                  <a:rPr lang="en-US" sz="2000" dirty="0"/>
                  <a:t> 29</a:t>
                </a:r>
              </a:p>
              <a:p>
                <a:r>
                  <a:rPr lang="en-US" sz="2000" dirty="0"/>
                  <a:t>Det </a:t>
                </a:r>
                <a:r>
                  <a:rPr lang="en-US" sz="2000"/>
                  <a:t>nydannede</a:t>
                </a:r>
                <a:r>
                  <a:rPr lang="en-US" sz="2000" dirty="0"/>
                  <a:t> </a:t>
                </a:r>
                <a:r>
                  <a:rPr lang="en-US" sz="2000"/>
                  <a:t>sorte</a:t>
                </a:r>
                <a:r>
                  <a:rPr lang="en-US" sz="2000" dirty="0"/>
                  <a:t> </a:t>
                </a:r>
                <a:r>
                  <a:rPr lang="en-US" sz="2000"/>
                  <a:t>hul</a:t>
                </a:r>
                <a:r>
                  <a:rPr lang="en-US" sz="2000" dirty="0"/>
                  <a:t> har </a:t>
                </a:r>
                <a:r>
                  <a:rPr lang="en-US" sz="2000"/>
                  <a:t>massen</a:t>
                </a:r>
                <a:r>
                  <a:rPr lang="en-US" sz="2000" dirty="0"/>
                  <a:t> 62 </a:t>
                </a:r>
                <a:r>
                  <a:rPr lang="en-US" sz="2000"/>
                  <a:t>solmasser</a:t>
                </a:r>
                <a:endParaRPr lang="en-US" sz="2000" dirty="0"/>
              </a:p>
              <a:p>
                <a:r>
                  <a:rPr lang="en-US" sz="2000" dirty="0"/>
                  <a:t>3 </a:t>
                </a:r>
                <a:r>
                  <a:rPr lang="en-US" sz="2000"/>
                  <a:t>solmasser</a:t>
                </a:r>
                <a:r>
                  <a:rPr lang="en-US" sz="2000" dirty="0"/>
                  <a:t> </a:t>
                </a:r>
                <a:r>
                  <a:rPr lang="en-US" sz="2000"/>
                  <a:t>danner</a:t>
                </a:r>
                <a:r>
                  <a:rPr lang="en-US" sz="2000" dirty="0"/>
                  <a:t> GW!</a:t>
                </a:r>
              </a:p>
              <a:p>
                <a:r>
                  <a:rPr lang="en-US" sz="2000"/>
                  <a:t>Hastigheden</a:t>
                </a:r>
                <a:r>
                  <a:rPr lang="en-US" sz="2000" dirty="0"/>
                  <a:t> </a:t>
                </a:r>
                <a:r>
                  <a:rPr lang="en-US" sz="2000"/>
                  <a:t>er</a:t>
                </a:r>
                <a:r>
                  <a:rPr lang="en-US" sz="2000" dirty="0"/>
                  <a:t> ca 50% </a:t>
                </a:r>
                <a:r>
                  <a:rPr lang="en-US" sz="2000"/>
                  <a:t>af</a:t>
                </a:r>
                <a:r>
                  <a:rPr lang="en-US" sz="2000" dirty="0"/>
                  <a:t> </a:t>
                </a:r>
                <a:r>
                  <a:rPr lang="en-US" sz="2000"/>
                  <a:t>lysets</a:t>
                </a:r>
                <a:r>
                  <a:rPr lang="en-US" sz="2000" dirty="0"/>
                  <a:t> og </a:t>
                </a:r>
                <a:r>
                  <a:rPr lang="en-US" sz="2000"/>
                  <a:t>afstanden</a:t>
                </a:r>
                <a:r>
                  <a:rPr lang="en-US" sz="2000" dirty="0"/>
                  <a:t> ca.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0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/>
                  <a:t>lige</a:t>
                </a:r>
                <a:r>
                  <a:rPr lang="en-US" sz="2000" dirty="0"/>
                  <a:t> </a:t>
                </a:r>
                <a:r>
                  <a:rPr lang="en-US" sz="2000"/>
                  <a:t>før</a:t>
                </a:r>
                <a:r>
                  <a:rPr lang="en-US" sz="2000" dirty="0"/>
                  <a:t> de </a:t>
                </a:r>
                <a:r>
                  <a:rPr lang="en-US" sz="2000"/>
                  <a:t>forenes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A7CD185-1C01-4267-90D2-676D0E0B0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633" t="-1964" r="-1996" b="-10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A228D59-DE37-41BC-A6A7-5286B1E0DC5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327446"/>
            <a:ext cx="6250769" cy="4042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34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5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5B03B1-A9F5-4458-97D9-FC2FE3CA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Den første måling!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780FA06-71BB-44B5-8537-5DBBF6AE8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3E1CEE-D19B-4886-81BB-011B03F1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FFFFFF"/>
                </a:solidFill>
              </a:rPr>
              <a:t>Signalet varede ca. 0,2 </a:t>
            </a:r>
            <a:r>
              <a:rPr lang="da-DK" sz="2000" dirty="0" err="1">
                <a:solidFill>
                  <a:srgbClr val="FFFFFF"/>
                </a:solidFill>
              </a:rPr>
              <a:t>sek</a:t>
            </a:r>
            <a:endParaRPr lang="da-DK" sz="2000" dirty="0">
              <a:solidFill>
                <a:srgbClr val="FFFFFF"/>
              </a:solidFill>
            </a:endParaRPr>
          </a:p>
          <a:p>
            <a:r>
              <a:rPr lang="da-DK" sz="2000" dirty="0">
                <a:solidFill>
                  <a:srgbClr val="FFFFFF"/>
                </a:solidFill>
              </a:rPr>
              <a:t>Den registrerede frekvens når op på 250 Hz</a:t>
            </a:r>
          </a:p>
          <a:p>
            <a:r>
              <a:rPr lang="da-DK" sz="2000" dirty="0">
                <a:solidFill>
                  <a:srgbClr val="FFFFFF"/>
                </a:solidFill>
              </a:rPr>
              <a:t>Bølgelængden er så 1200 km</a:t>
            </a:r>
          </a:p>
          <a:p>
            <a:r>
              <a:rPr lang="da-DK" sz="2000" dirty="0">
                <a:solidFill>
                  <a:srgbClr val="FFFFFF"/>
                </a:solidFill>
              </a:rPr>
              <a:t>Afstanden til begivenheden var 1,4 </a:t>
            </a:r>
            <a:r>
              <a:rPr lang="da-DK" sz="2000" dirty="0" err="1">
                <a:solidFill>
                  <a:srgbClr val="FFFFFF"/>
                </a:solidFill>
              </a:rPr>
              <a:t>Glysår</a:t>
            </a:r>
            <a:endParaRPr lang="da-DK" sz="2000" dirty="0">
              <a:solidFill>
                <a:srgbClr val="FFFFFF"/>
              </a:solidFill>
            </a:endParaRPr>
          </a:p>
          <a:p>
            <a:r>
              <a:rPr lang="da-DK" sz="2000" dirty="0">
                <a:solidFill>
                  <a:srgbClr val="FFFFFF"/>
                </a:solidFill>
              </a:rPr>
              <a:t>Bølgen har været undervejs i 1,4 mia. år</a:t>
            </a:r>
          </a:p>
          <a:p>
            <a:r>
              <a:rPr lang="da-DK" sz="2000" dirty="0" err="1">
                <a:solidFill>
                  <a:srgbClr val="FFFFFF"/>
                </a:solidFill>
                <a:hlinkClick r:id="rId3"/>
              </a:rPr>
              <a:t>Merger</a:t>
            </a:r>
            <a:r>
              <a:rPr lang="da-DK" sz="2000" dirty="0">
                <a:solidFill>
                  <a:srgbClr val="FFFFFF"/>
                </a:solidFill>
              </a:rPr>
              <a:t>   35 </a:t>
            </a:r>
            <a:r>
              <a:rPr lang="da-DK" sz="2000" dirty="0" err="1">
                <a:solidFill>
                  <a:srgbClr val="FFFFFF"/>
                </a:solidFill>
              </a:rPr>
              <a:t>sek</a:t>
            </a:r>
            <a:endParaRPr lang="da-DK" sz="2000" dirty="0">
              <a:solidFill>
                <a:srgbClr val="FFFFFF"/>
              </a:solidFill>
            </a:endParaRPr>
          </a:p>
          <a:p>
            <a:endParaRPr lang="da-DK" sz="2000" dirty="0">
              <a:solidFill>
                <a:srgbClr val="FFFFFF"/>
              </a:solidFill>
            </a:endParaRPr>
          </a:p>
          <a:p>
            <a:endParaRPr lang="da-D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75EBCE-33C6-422D-9A5D-83365D43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Simpel modelberegning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B877036-1548-4572-ACCD-BFFDC78F4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1700"/>
                  <a:t>Partikelbevægelse om sort hul</a:t>
                </a:r>
              </a:p>
              <a:p>
                <a:r>
                  <a:rPr lang="en-US" sz="1700"/>
                  <a:t>Når afstanden bliver mindre end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700"/>
                  <a:t> styrter partiklen I hullet</a:t>
                </a:r>
              </a:p>
              <a:p>
                <a:r>
                  <a:rPr lang="en-US" sz="1700"/>
                  <a:t>Farten i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700"/>
                  <a:t> er 50% af lysets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1700" b="0" i="1">
                        <a:latin typeface="Cambria Math" panose="02040503050406030204" pitchFamily="18" charset="0"/>
                      </a:rPr>
                      <m:t>=89 </m:t>
                    </m:r>
                    <m:r>
                      <m:rPr>
                        <m:sty m:val="p"/>
                      </m:rPr>
                      <a:rPr lang="da-DK" sz="1700" b="0" i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sz="1700"/>
                  <a:t> ved 30 solmasser</a:t>
                </a:r>
              </a:p>
              <a:p>
                <a:r>
                  <a:rPr lang="en-US" sz="1700"/>
                  <a:t>Omløbsfrekvensen bliver 73 Hz som skal ganges med 2</a:t>
                </a:r>
              </a:p>
              <a:p>
                <a:r>
                  <a:rPr lang="en-US" sz="1700"/>
                  <a:t>Stemmer nogenlunde med obs. bølgefrekvens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B877036-1548-4572-ACCD-BFFDC78F4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907" t="-142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AAE8215-CCBD-4489-8517-44B2C77D39F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97549"/>
            <a:ext cx="6250769" cy="5102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94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EAF09F-8B4D-407E-B0FE-809E029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 sz="3700" dirty="0">
                <a:solidFill>
                  <a:srgbClr val="FFFFFF"/>
                </a:solidFill>
              </a:rPr>
              <a:t>Neutron-stjerne sammensmeltning – dannelse af grundstoffer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4B6806-4811-4522-A460-C70FEFE3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</a:rPr>
              <a:t>17. august 2017 kilonova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Kollisionen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skete</a:t>
            </a:r>
            <a:r>
              <a:rPr lang="en-US" sz="2000" dirty="0">
                <a:solidFill>
                  <a:srgbClr val="000000"/>
                </a:solidFill>
              </a:rPr>
              <a:t> 130 million </a:t>
            </a:r>
            <a:r>
              <a:rPr lang="en-US" sz="2000" dirty="0" err="1">
                <a:solidFill>
                  <a:srgbClr val="000000"/>
                </a:solidFill>
              </a:rPr>
              <a:t>lysår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herfra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stjernebilledet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Vandmanden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Gravitationsbølger</a:t>
            </a:r>
            <a:r>
              <a:rPr lang="en-US" sz="2000" dirty="0">
                <a:solidFill>
                  <a:srgbClr val="000000"/>
                </a:solidFill>
              </a:rPr>
              <a:t> var det </a:t>
            </a:r>
            <a:r>
              <a:rPr lang="en-US" sz="2000" dirty="0" err="1">
                <a:solidFill>
                  <a:srgbClr val="000000"/>
                </a:solidFill>
              </a:rPr>
              <a:t>første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tegn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på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kollisionen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Med </a:t>
            </a:r>
            <a:r>
              <a:rPr lang="en-US" sz="2000" dirty="0" err="1">
                <a:solidFill>
                  <a:srgbClr val="000000"/>
                </a:solidFill>
              </a:rPr>
              <a:t>tre</a:t>
            </a:r>
            <a:r>
              <a:rPr lang="en-US" sz="2000" dirty="0">
                <a:solidFill>
                  <a:srgbClr val="000000"/>
                </a:solidFill>
              </a:rPr>
              <a:t> GW-</a:t>
            </a:r>
            <a:r>
              <a:rPr lang="en-US" sz="2000" dirty="0" err="1">
                <a:solidFill>
                  <a:srgbClr val="000000"/>
                </a:solidFill>
              </a:rPr>
              <a:t>detektorer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placeringen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begivenheden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udpeges</a:t>
            </a:r>
            <a:r>
              <a:rPr lang="en-US" sz="2000" dirty="0">
                <a:solidFill>
                  <a:srgbClr val="000000"/>
                </a:solidFill>
              </a:rPr>
              <a:t> ret </a:t>
            </a:r>
            <a:r>
              <a:rPr lang="en-US" sz="2000" dirty="0" err="1">
                <a:solidFill>
                  <a:srgbClr val="000000"/>
                </a:solidFill>
              </a:rPr>
              <a:t>præcist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triangulering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Kort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efter</a:t>
            </a:r>
            <a:r>
              <a:rPr lang="en-US" sz="2000" dirty="0">
                <a:solidFill>
                  <a:srgbClr val="000000"/>
                </a:solidFill>
              </a:rPr>
              <a:t> mange </a:t>
            </a:r>
            <a:r>
              <a:rPr lang="en-US" sz="2000" dirty="0" err="1">
                <a:solidFill>
                  <a:srgbClr val="000000"/>
                </a:solidFill>
              </a:rPr>
              <a:t>observationer</a:t>
            </a:r>
            <a:r>
              <a:rPr lang="en-US" sz="2000" dirty="0">
                <a:solidFill>
                  <a:srgbClr val="000000"/>
                </a:solidFill>
              </a:rPr>
              <a:t> med </a:t>
            </a:r>
            <a:r>
              <a:rPr lang="en-US" sz="2000" dirty="0" err="1">
                <a:solidFill>
                  <a:srgbClr val="000000"/>
                </a:solidFill>
              </a:rPr>
              <a:t>andre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typer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teleskoper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da-DK" sz="2000" dirty="0">
                <a:solidFill>
                  <a:srgbClr val="000000"/>
                </a:solidFill>
                <a:hlinkClick r:id="rId3"/>
              </a:rPr>
              <a:t>Kollision af to neutronstjerner</a:t>
            </a:r>
            <a:r>
              <a:rPr lang="da-DK" sz="2000" dirty="0">
                <a:solidFill>
                  <a:srgbClr val="000000"/>
                </a:solidFill>
              </a:rPr>
              <a:t>  4 min</a:t>
            </a:r>
          </a:p>
          <a:p>
            <a:r>
              <a:rPr lang="da-DK" sz="2000" dirty="0">
                <a:solidFill>
                  <a:srgbClr val="000000"/>
                </a:solidFill>
                <a:hlinkClick r:id="rId4"/>
              </a:rPr>
              <a:t>Kollision af 2 neutronstjerner kilonova</a:t>
            </a:r>
            <a:r>
              <a:rPr lang="da-DK" sz="2000" dirty="0">
                <a:solidFill>
                  <a:srgbClr val="000000"/>
                </a:solidFill>
              </a:rPr>
              <a:t>   2 min</a:t>
            </a:r>
          </a:p>
          <a:p>
            <a:r>
              <a:rPr lang="da-DK" sz="2000" dirty="0">
                <a:solidFill>
                  <a:srgbClr val="000000"/>
                </a:solidFill>
                <a:hlinkClick r:id="rId5"/>
              </a:rPr>
              <a:t>Kollision af 2 neutronstjerner</a:t>
            </a:r>
            <a:r>
              <a:rPr lang="da-DK" sz="2000" dirty="0">
                <a:solidFill>
                  <a:srgbClr val="000000"/>
                </a:solidFill>
              </a:rPr>
              <a:t>    5 min 25 </a:t>
            </a:r>
            <a:r>
              <a:rPr lang="da-DK" sz="2000" dirty="0" err="1">
                <a:solidFill>
                  <a:srgbClr val="000000"/>
                </a:solidFill>
              </a:rPr>
              <a:t>sek</a:t>
            </a:r>
            <a:endParaRPr lang="da-DK" sz="2000" dirty="0">
              <a:solidFill>
                <a:srgbClr val="000000"/>
              </a:solidFill>
            </a:endParaRPr>
          </a:p>
          <a:p>
            <a:r>
              <a:rPr lang="en-US" sz="2000" i="1" dirty="0"/>
              <a:t>25 </a:t>
            </a:r>
            <a:r>
              <a:rPr lang="en-US" sz="2000" dirty="0"/>
              <a:t>April 2019: GW </a:t>
            </a:r>
            <a:r>
              <a:rPr lang="en-US" sz="2000" dirty="0" err="1"/>
              <a:t>fra</a:t>
            </a:r>
            <a:r>
              <a:rPr lang="en-US" sz="2000" dirty="0"/>
              <a:t> 2. </a:t>
            </a:r>
            <a:r>
              <a:rPr lang="en-US" sz="2000" dirty="0" err="1"/>
              <a:t>kilonova</a:t>
            </a:r>
            <a:r>
              <a:rPr lang="en-US" sz="2000" dirty="0"/>
              <a:t> </a:t>
            </a:r>
            <a:r>
              <a:rPr lang="en-US" sz="2000" dirty="0" err="1"/>
              <a:t>detekteret</a:t>
            </a:r>
            <a:endParaRPr lang="da-DK" sz="2000" dirty="0">
              <a:solidFill>
                <a:srgbClr val="000000"/>
              </a:solidFill>
            </a:endParaRPr>
          </a:p>
          <a:p>
            <a:endParaRPr lang="da-DK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7CD8E-896D-406A-B751-39C3CD9F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da-DK" sz="3600"/>
              <a:t>LISA-antenner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270283-FA51-4BAF-A185-F054A661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/>
              <a:t>‘</a:t>
            </a:r>
            <a:r>
              <a:rPr lang="en-US" sz="1800" dirty="0" err="1"/>
              <a:t>Armene</a:t>
            </a:r>
            <a:r>
              <a:rPr lang="en-US" sz="1800" dirty="0"/>
              <a:t>’ (</a:t>
            </a:r>
            <a:r>
              <a:rPr lang="en-US" sz="1800" dirty="0" err="1"/>
              <a:t>laserstrålerne</a:t>
            </a:r>
            <a:r>
              <a:rPr lang="en-US" sz="1800" dirty="0"/>
              <a:t>) har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længde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 5 </a:t>
            </a:r>
            <a:r>
              <a:rPr lang="en-US" sz="1800" dirty="0" err="1"/>
              <a:t>mio</a:t>
            </a:r>
            <a:r>
              <a:rPr lang="en-US" sz="1800" dirty="0"/>
              <a:t>. km</a:t>
            </a:r>
          </a:p>
          <a:p>
            <a:r>
              <a:rPr lang="en-US" sz="1800" dirty="0"/>
              <a:t>Ingen </a:t>
            </a:r>
            <a:r>
              <a:rPr lang="en-US" sz="1800" dirty="0" err="1"/>
              <a:t>støj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jordiske</a:t>
            </a:r>
            <a:r>
              <a:rPr lang="en-US" sz="1800" dirty="0"/>
              <a:t> </a:t>
            </a:r>
            <a:r>
              <a:rPr lang="en-US" sz="1800" dirty="0" err="1"/>
              <a:t>kilder</a:t>
            </a:r>
            <a:r>
              <a:rPr lang="en-US" sz="1800" dirty="0"/>
              <a:t>!</a:t>
            </a:r>
          </a:p>
          <a:p>
            <a:r>
              <a:rPr lang="en-US" sz="1800" dirty="0" err="1"/>
              <a:t>Måler</a:t>
            </a:r>
            <a:r>
              <a:rPr lang="en-US" sz="1800" dirty="0"/>
              <a:t> </a:t>
            </a:r>
            <a:r>
              <a:rPr lang="en-US" sz="1800" dirty="0" err="1"/>
              <a:t>meget</a:t>
            </a:r>
            <a:r>
              <a:rPr lang="en-US" sz="1800" dirty="0"/>
              <a:t> </a:t>
            </a:r>
            <a:r>
              <a:rPr lang="en-US" sz="1800" dirty="0" err="1"/>
              <a:t>lange</a:t>
            </a:r>
            <a:r>
              <a:rPr lang="en-US" sz="1800" dirty="0"/>
              <a:t> </a:t>
            </a:r>
            <a:r>
              <a:rPr lang="en-US" sz="1800" dirty="0" err="1"/>
              <a:t>bølger</a:t>
            </a:r>
            <a:r>
              <a:rPr lang="en-US" sz="1800" dirty="0"/>
              <a:t>, </a:t>
            </a:r>
            <a:r>
              <a:rPr lang="en-US" sz="1800" dirty="0" err="1"/>
              <a:t>svarende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lave </a:t>
            </a:r>
            <a:r>
              <a:rPr lang="en-US" sz="1800" dirty="0" err="1"/>
              <a:t>frekvenser</a:t>
            </a:r>
            <a:endParaRPr lang="en-US" sz="1800" dirty="0"/>
          </a:p>
          <a:p>
            <a:r>
              <a:rPr lang="en-US" sz="1800" dirty="0"/>
              <a:t>Kan </a:t>
            </a:r>
            <a:r>
              <a:rPr lang="en-US" sz="1800" dirty="0" err="1"/>
              <a:t>måle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supermassive </a:t>
            </a:r>
            <a:r>
              <a:rPr lang="en-US" sz="1800" dirty="0" err="1"/>
              <a:t>sorte</a:t>
            </a:r>
            <a:r>
              <a:rPr lang="en-US" sz="1800" dirty="0"/>
              <a:t> huller, </a:t>
            </a:r>
            <a:r>
              <a:rPr lang="en-US" sz="1800" dirty="0" err="1"/>
              <a:t>når</a:t>
            </a:r>
            <a:r>
              <a:rPr lang="en-US" sz="1800" dirty="0"/>
              <a:t>/</a:t>
            </a:r>
            <a:r>
              <a:rPr lang="en-US" sz="1800" dirty="0" err="1"/>
              <a:t>hvis</a:t>
            </a:r>
            <a:r>
              <a:rPr lang="en-US" sz="1800" dirty="0"/>
              <a:t> de </a:t>
            </a:r>
            <a:r>
              <a:rPr lang="en-US" sz="1800" dirty="0" err="1"/>
              <a:t>forenes</a:t>
            </a:r>
            <a:endParaRPr lang="en-US" sz="1800" dirty="0"/>
          </a:p>
        </p:txBody>
      </p:sp>
      <p:pic>
        <p:nvPicPr>
          <p:cNvPr id="4" name="Pladsholder til indhold 3" descr="https://upload.wikimedia.org/wikipedia/commons/f/f5/LISA-waves.jpg">
            <a:extLst>
              <a:ext uri="{FF2B5EF4-FFF2-40B4-BE49-F238E27FC236}">
                <a16:creationId xmlns:a16="http://schemas.microsoft.com/office/drawing/2014/main" id="{5734DA25-E7A8-4FC6-A0A2-D43A7F38E63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0" b="1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20752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19927A-77DA-4448-961F-5DC4EFD3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Forskellige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GW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antenner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frekvenser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følsomhed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7D79A9D-AC67-480F-94E9-C130194748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48375"/>
            <a:ext cx="6553545" cy="5569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4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AA3F0-0708-41F4-8866-EBF782C4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 dirty="0"/>
              <a:t>Gravitationsbølger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6D02B6B-AFBD-4D44-B89B-B108E7B0C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da-DK" sz="1300"/>
                  <a:t>Forudsagt af Einstein i 1916</a:t>
                </a:r>
              </a:p>
              <a:p>
                <a:r>
                  <a:rPr lang="da-DK" sz="1300"/>
                  <a:t>Er bølger på det tomme rum</a:t>
                </a:r>
              </a:p>
              <a:p>
                <a:r>
                  <a:rPr lang="da-DK" sz="1300"/>
                  <a:t>Bølgen ændrer rummets geometri/krumning når den passerer</a:t>
                </a:r>
              </a:p>
              <a:p>
                <a:r>
                  <a:rPr lang="da-DK" sz="1300"/>
                  <a:t>Fx vil vinkelsummen i en trekant - mens bølgen passerer - ikke være præcis </a:t>
                </a:r>
                <a14:m>
                  <m:oMath xmlns:m="http://schemas.openxmlformats.org/officeDocument/2006/math">
                    <m:r>
                      <a:rPr lang="da-DK" sz="1300" b="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da-DK" sz="13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da-DK" sz="1300"/>
              </a:p>
              <a:p>
                <a:r>
                  <a:rPr lang="da-DK" sz="1300"/>
                  <a:t>Omkredsen af en cirkel vil  ikke være præcis </a:t>
                </a:r>
                <a14:m>
                  <m:oMath xmlns:m="http://schemas.openxmlformats.org/officeDocument/2006/math">
                    <m:r>
                      <a:rPr lang="da-DK" sz="13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da-DK" sz="13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a-DK" sz="13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a-DK" sz="1300"/>
                  <a:t> mens bølgen passerer</a:t>
                </a:r>
              </a:p>
              <a:p>
                <a:r>
                  <a:rPr lang="da-DK" sz="1300"/>
                  <a:t>Udbredelsesfarten er den samme som lysets, nemlig </a:t>
                </a:r>
                <a14:m>
                  <m:oMath xmlns:m="http://schemas.openxmlformats.org/officeDocument/2006/math">
                    <m:r>
                      <a:rPr lang="da-DK" sz="13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sz="13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300" b="0" i="0">
                        <a:latin typeface="Cambria Math" panose="02040503050406030204" pitchFamily="18" charset="0"/>
                      </a:rPr>
                      <m:t>300 000 </m:t>
                    </m:r>
                    <m:r>
                      <m:rPr>
                        <m:sty m:val="p"/>
                      </m:rPr>
                      <a:rPr lang="da-DK" sz="1300" b="0" i="0">
                        <a:latin typeface="Cambria Math" panose="02040503050406030204" pitchFamily="18" charset="0"/>
                      </a:rPr>
                      <m:t>km</m:t>
                    </m:r>
                    <m:r>
                      <a:rPr lang="da-DK" sz="1300" b="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1300" b="0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da-DK" sz="1300"/>
              </a:p>
              <a:p>
                <a:r>
                  <a:rPr lang="da-DK" sz="1300"/>
                  <a:t>Opstår når tunge masser accelereres</a:t>
                </a:r>
              </a:p>
              <a:p>
                <a:r>
                  <a:rPr lang="da-DK" sz="1300">
                    <a:hlinkClick r:id="rId2"/>
                  </a:rPr>
                  <a:t>Gravitationsbølger opstår når to sorte huller bliver til et</a:t>
                </a:r>
                <a:r>
                  <a:rPr lang="da-DK" sz="1300"/>
                  <a:t>     1 min 13 sek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6D02B6B-AFBD-4D44-B89B-B108E7B0C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3"/>
                <a:stretch>
                  <a:fillRect l="-181" t="-714" r="-9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2F9D4041-A150-4E96-819D-AE16FF8BA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6320"/>
          <a:stretch/>
        </p:blipFill>
        <p:spPr>
          <a:xfrm>
            <a:off x="5297763" y="1529833"/>
            <a:ext cx="6250769" cy="36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6F9D0C-1881-4A1B-B398-071384DA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Hulse</a:t>
            </a:r>
            <a:r>
              <a:rPr lang="da-DK" sz="2800" dirty="0"/>
              <a:t>-Taylor pulsaren 1974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FC9B24-9770-4F12-881F-396252BB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1300"/>
              <a:t>Hulse-Tayler pulsaren </a:t>
            </a:r>
            <a:r>
              <a:rPr lang="da-DK" sz="1300" b="1"/>
              <a:t>PSR 1913+16:</a:t>
            </a:r>
            <a:endParaRPr lang="da-DK" sz="1300"/>
          </a:p>
          <a:p>
            <a:r>
              <a:rPr lang="da-DK" sz="1300"/>
              <a:t>2 neutronstjerner roterer om hinanden på 7,751938773864 timer</a:t>
            </a:r>
          </a:p>
          <a:p>
            <a:r>
              <a:rPr lang="da-DK" sz="1300"/>
              <a:t>Hver neutronstjerne har en masse omkring 1,4 solmasse (psr: 1,387, anden: 1,441)</a:t>
            </a:r>
          </a:p>
          <a:p>
            <a:r>
              <a:rPr lang="da-DK" sz="1300"/>
              <a:t>Den ene er en hurtigt roterende pulsar, roterer 17 gange pr. sekund, perioden er 59.02999792988 ms</a:t>
            </a:r>
          </a:p>
          <a:p>
            <a:r>
              <a:rPr lang="da-DK" sz="1300"/>
              <a:t>En pulsar er en hurtigt roterende neutronstjerne med et stærkt magnetfelt, hvis akse ikke er rotationsaksen</a:t>
            </a:r>
          </a:p>
          <a:p>
            <a:r>
              <a:rPr lang="da-DK" sz="1300"/>
              <a:t>Jorden modtager pulser af EM-stråling 17 gange pr sekund fra pulsaren</a:t>
            </a:r>
          </a:p>
          <a:p>
            <a:endParaRPr lang="da-DK" sz="13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1227CBE-BAE9-4355-ACE0-322C9AE53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>
          <a:xfrm>
            <a:off x="5297763" y="1529838"/>
            <a:ext cx="6250769" cy="36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6A027-A1B1-4019-813E-FCDFD67C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Hulse-Taylor pulsaren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37DAB9-4ECE-4E2D-A520-54728E7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1900"/>
              <a:t>Ankomsttiderne for pulserne ændrede sig på en periodisk måde</a:t>
            </a:r>
          </a:p>
          <a:p>
            <a:r>
              <a:rPr lang="da-DK" sz="1900"/>
              <a:t>Dvs. pulsaren må være i kredsløb med en anden stjerne</a:t>
            </a:r>
          </a:p>
          <a:p>
            <a:r>
              <a:rPr lang="da-DK" sz="1900"/>
              <a:t>Tiderne mellem to periastron-ankomster bliver kortere og kortere</a:t>
            </a:r>
          </a:p>
          <a:p>
            <a:r>
              <a:rPr lang="da-DK" sz="1900"/>
              <a:t>I det første årti var det ca. 76 mikrosekunder pr. år</a:t>
            </a:r>
          </a:p>
          <a:p>
            <a:endParaRPr lang="da-DK" sz="19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7B7853-F131-4A02-A541-51F23527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79" y="643467"/>
            <a:ext cx="435913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836FD-03BE-40E4-A3F8-F28F03F7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Hulse-Taylor-pulsaren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8D6B283-B54D-4EA8-B207-F30E5DE81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da-DK" sz="1400" dirty="0"/>
                  <a:t>Systemet mister energi, og de to neutronstjerner kommer tættere og tættere på hinanden</a:t>
                </a:r>
              </a:p>
              <a:p>
                <a:r>
                  <a:rPr lang="da-DK" sz="1400" dirty="0"/>
                  <a:t>Storaksen bliver 3,5 m mindre pr. år</a:t>
                </a:r>
              </a:p>
              <a:p>
                <a:r>
                  <a:rPr lang="da-DK" sz="1400" dirty="0"/>
                  <a:t>Energitabet og den kortere </a:t>
                </a:r>
                <a:r>
                  <a:rPr lang="da-DK" sz="1400" dirty="0" err="1"/>
                  <a:t>periastron-periastron</a:t>
                </a:r>
                <a:r>
                  <a:rPr lang="da-DK" sz="1400" dirty="0"/>
                  <a:t> tid kan beregnes i Einsteins almene relativitetsteori, hvor gravitationsbølger ‘lækker’ energien</a:t>
                </a:r>
              </a:p>
              <a:p>
                <a:r>
                  <a:rPr lang="da-DK" sz="1400" dirty="0"/>
                  <a:t>Der mistes energi med </a:t>
                </a:r>
                <a14:m>
                  <m:oMath xmlns:m="http://schemas.openxmlformats.org/officeDocument/2006/math">
                    <m:r>
                      <a:rPr lang="da-DK" sz="1400" b="0" i="1">
                        <a:latin typeface="Cambria Math" panose="02040503050406030204" pitchFamily="18" charset="0"/>
                      </a:rPr>
                      <m:t>7,35</m:t>
                    </m:r>
                    <m:r>
                      <a:rPr lang="da-DK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da-DK" sz="1400" dirty="0"/>
                  <a:t> W til gravitationsbølger (1,9% af Solens effekt)</a:t>
                </a:r>
              </a:p>
              <a:p>
                <a:r>
                  <a:rPr lang="da-DK" sz="1400" dirty="0"/>
                  <a:t>Slående overensstemmelse med Einsteins teori- se figur</a:t>
                </a:r>
              </a:p>
              <a:p>
                <a:r>
                  <a:rPr lang="da-DK" sz="1400" dirty="0" err="1">
                    <a:hlinkClick r:id="rId2"/>
                  </a:rPr>
                  <a:t>Hulse</a:t>
                </a:r>
                <a:r>
                  <a:rPr lang="da-DK" sz="1400" dirty="0">
                    <a:hlinkClick r:id="rId2"/>
                  </a:rPr>
                  <a:t>-Taylor pulsaren</a:t>
                </a:r>
                <a:r>
                  <a:rPr lang="da-DK" sz="1400" dirty="0"/>
                  <a:t>   2 min 55 </a:t>
                </a:r>
                <a:r>
                  <a:rPr lang="da-DK" sz="1400" dirty="0" err="1"/>
                  <a:t>sek</a:t>
                </a:r>
                <a:endParaRPr lang="da-DK" sz="1400" dirty="0"/>
              </a:p>
              <a:p>
                <a:endParaRPr lang="da-DK" sz="1400" dirty="0"/>
              </a:p>
              <a:p>
                <a:endParaRPr lang="da-DK" sz="1400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8D6B283-B54D-4EA8-B207-F30E5DE81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3"/>
                <a:stretch>
                  <a:fillRect l="-363" t="-893" b="-178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998A34B9-E2CA-4099-AA75-9C7C46CFC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90997"/>
            <a:ext cx="6250769" cy="35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6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F671E-AC1C-492C-B2F7-4E5B784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Hulse-Taylor pulsaren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05BA21E-B888-4FE2-BD0A-472E1C63A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da-DK" sz="2000" dirty="0"/>
                  <a:t>Relativistisk drømmelaboratorium i stjernebilledet Ørnen</a:t>
                </a:r>
              </a:p>
              <a:p>
                <a:r>
                  <a:rPr lang="da-DK" sz="2000" dirty="0" err="1"/>
                  <a:t>Periastrondrejning</a:t>
                </a:r>
                <a:r>
                  <a:rPr lang="da-DK" sz="2000" dirty="0"/>
                  <a:t> på 4,2</a:t>
                </a:r>
                <a14:m>
                  <m:oMath xmlns:m="http://schemas.openxmlformats.org/officeDocument/2006/math">
                    <m:r>
                      <a:rPr lang="da-DK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a-DK" sz="2000" dirty="0"/>
                  <a:t> om året</a:t>
                </a:r>
              </a:p>
              <a:p>
                <a:r>
                  <a:rPr lang="da-DK" sz="2000" dirty="0"/>
                  <a:t>Tiden går langsommere i gravitationsfeltet</a:t>
                </a:r>
              </a:p>
              <a:p>
                <a:r>
                  <a:rPr lang="da-DK" sz="2000" dirty="0"/>
                  <a:t>Afstand 21 000 lysår</a:t>
                </a:r>
              </a:p>
              <a:p>
                <a:r>
                  <a:rPr lang="da-DK" sz="2000" dirty="0"/>
                  <a:t>Gravitationsbølger </a:t>
                </a:r>
                <a:r>
                  <a:rPr lang="da-DK" sz="2000" i="1" dirty="0"/>
                  <a:t>må</a:t>
                </a:r>
                <a:r>
                  <a:rPr lang="da-DK" sz="2000" dirty="0"/>
                  <a:t> eksistere!</a:t>
                </a:r>
              </a:p>
              <a:p>
                <a:endParaRPr lang="da-DK" sz="2000" dirty="0"/>
              </a:p>
              <a:p>
                <a:endParaRPr lang="da-DK" sz="20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05BA21E-B888-4FE2-BD0A-472E1C63A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633" t="-1964" b="-10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62D7F9DE-B538-4643-973E-BB5D7ACF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60" y="643467"/>
            <a:ext cx="580157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C6886B-216A-4807-8703-C040FA4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Gravitationsbølger - måling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5CE83F-8903-4E93-BFDD-F8CEF645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2000" dirty="0"/>
              <a:t>Hvordan påvirker en gravitationsbølge omgivelserne?</a:t>
            </a:r>
          </a:p>
          <a:p>
            <a:r>
              <a:rPr lang="da-DK" sz="2000" dirty="0"/>
              <a:t> Tværsvingninger af elliptisk form</a:t>
            </a:r>
          </a:p>
          <a:p>
            <a:r>
              <a:rPr lang="da-DK" sz="2000" dirty="0"/>
              <a:t>To svingningsformer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0D29DEF-713C-4F2F-871F-A95B8A7C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10044"/>
            <a:ext cx="6250769" cy="4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605BE5-2BD2-4DE6-943E-78C4B8D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Tre typer GW-detektorer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6578DE4-BF0B-4028-9875-F4A0A4589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1900"/>
                  <a:t>Bjælke-detektorer (resonans masse detector)</a:t>
                </a:r>
              </a:p>
              <a:p>
                <a:r>
                  <a:rPr lang="en-US" sz="1900"/>
                  <a:t>Bedste følsomhed </a:t>
                </a:r>
                <a14:m>
                  <m:oMath xmlns:m="http://schemas.openxmlformats.org/officeDocument/2006/math">
                    <m:r>
                      <a:rPr lang="da-DK" sz="19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19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19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9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1900" b="0" i="1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endParaRPr lang="en-US" sz="1900"/>
              </a:p>
              <a:p>
                <a:r>
                  <a:rPr lang="en-US" sz="1900"/>
                  <a:t>Laser interferometre LIGO</a:t>
                </a:r>
              </a:p>
              <a:p>
                <a:r>
                  <a:rPr lang="en-US" sz="1900"/>
                  <a:t>Bedste følsomhed </a:t>
                </a:r>
                <a14:m>
                  <m:oMath xmlns:m="http://schemas.openxmlformats.org/officeDocument/2006/math">
                    <m:r>
                      <a:rPr lang="da-DK" sz="19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19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19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19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1900" b="0" i="1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endParaRPr lang="en-US" sz="1900"/>
              </a:p>
              <a:p>
                <a:r>
                  <a:rPr lang="en-US" sz="1900"/>
                  <a:t>Laser interferometre LISA</a:t>
                </a:r>
              </a:p>
              <a:p>
                <a:r>
                  <a:rPr lang="en-US" sz="1900"/>
                  <a:t>Kun laser interferometre har kunnet måle GW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6578DE4-BF0B-4028-9875-F4A0A4589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452" t="-178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044019F-DB0C-4702-BFCD-83CDAB2DC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1"/>
          <a:stretch/>
        </p:blipFill>
        <p:spPr>
          <a:xfrm>
            <a:off x="5297763" y="828012"/>
            <a:ext cx="6250769" cy="50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78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986AD7BA-F83B-4B53-AA88-4650B08DEA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06195" y="804672"/>
                <a:ext cx="3521359" cy="5248656"/>
              </a:xfrm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da-DK" dirty="0"/>
                  <a:t>Relativ nøjagtighed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da-DK" dirty="0"/>
                  <a:t>- eksempler</a:t>
                </a:r>
                <a:endParaRPr lang="da-DK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986AD7BA-F83B-4B53-AA88-4650B08DE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6195" y="804672"/>
                <a:ext cx="3521359" cy="52486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9E40294-7A94-4F11-80B5-F52CDC282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5861" y="804671"/>
                <a:ext cx="6399930" cy="5248657"/>
              </a:xfrm>
            </p:spPr>
            <p:txBody>
              <a:bodyPr anchor="ctr">
                <a:normAutofit/>
              </a:bodyPr>
              <a:lstStyle/>
              <a:p>
                <a:r>
                  <a:rPr lang="da-DK" dirty="0"/>
                  <a:t>LIGO laser ‘arm’ på 4 km:</a:t>
                </a:r>
              </a:p>
              <a:p>
                <a:endParaRPr lang="da-DK" dirty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=4000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𝑝𝑟𝑜𝑡𝑜𝑛</m:t>
                        </m:r>
                      </m:sub>
                    </m:sSub>
                  </m:oMath>
                </a14:m>
                <a:endParaRPr lang="da-DK" dirty="0"/>
              </a:p>
              <a:p>
                <a:endParaRPr lang="da-DK" dirty="0"/>
              </a:p>
              <a:p>
                <a:r>
                  <a:rPr lang="da-DK" dirty="0"/>
                  <a:t>Afstanden til nærmeste stjerne (alfa-</a:t>
                </a:r>
                <a:r>
                  <a:rPr lang="da-DK" dirty="0" err="1"/>
                  <a:t>centauri</a:t>
                </a:r>
                <a:r>
                  <a:rPr lang="da-DK" dirty="0"/>
                  <a:t>):</a:t>
                </a:r>
              </a:p>
              <a:p>
                <a:endParaRPr lang="da-DK" dirty="0"/>
              </a:p>
              <a:p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lys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å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=4,2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∙9,46∙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=4,0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tykkelsen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af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a-DK" dirty="0"/>
                  <a:t> 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9E40294-7A94-4F11-80B5-F52CDC282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5861" y="804671"/>
                <a:ext cx="6399930" cy="5248657"/>
              </a:xfrm>
              <a:blipFill>
                <a:blip r:embed="rId4"/>
                <a:stretch>
                  <a:fillRect l="-1714" t="-185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54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715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Office-tema</vt:lpstr>
      <vt:lpstr>Relativitetsteorier masterclass   Fra Galilei til Einstein 4. modul  - Gravitationsbølger </vt:lpstr>
      <vt:lpstr>Gravitationsbølger</vt:lpstr>
      <vt:lpstr>Hulse-Taylor pulsaren 1974  </vt:lpstr>
      <vt:lpstr>Hulse-Taylor pulsaren</vt:lpstr>
      <vt:lpstr>Hulse-Taylor-pulsaren</vt:lpstr>
      <vt:lpstr>Hulse-Taylor pulsaren</vt:lpstr>
      <vt:lpstr>Gravitationsbølger - måling</vt:lpstr>
      <vt:lpstr>Tre typer GW-detektorer</vt:lpstr>
      <vt:lpstr>Relativ nøjagtighed 〖h=10〗^(-21)- eksempler</vt:lpstr>
      <vt:lpstr>Hvordan virker LIGO?</vt:lpstr>
      <vt:lpstr>Den første måling! 25. september 2015</vt:lpstr>
      <vt:lpstr>Den første måling!</vt:lpstr>
      <vt:lpstr>Simpel modelberegning</vt:lpstr>
      <vt:lpstr>Neutron-stjerne sammensmeltning – dannelse af grundstoffer</vt:lpstr>
      <vt:lpstr>LISA-antenner</vt:lpstr>
      <vt:lpstr>Forskellige GW antenner – frekvenser og følsomhed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Relativitetsteorier masterclass   Fra Galilei til Einstein 4. modul  - Gravitationsbølger </dc:title>
  <dc:creator>Børge Nielsen</dc:creator>
  <cp:lastModifiedBy>Børge Nielsen</cp:lastModifiedBy>
  <cp:revision>1</cp:revision>
  <dcterms:created xsi:type="dcterms:W3CDTF">2020-01-26T17:20:26Z</dcterms:created>
  <dcterms:modified xsi:type="dcterms:W3CDTF">2020-01-27T16:02:02Z</dcterms:modified>
</cp:coreProperties>
</file>