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305" r:id="rId14"/>
    <p:sldId id="270" r:id="rId15"/>
    <p:sldId id="271" r:id="rId16"/>
    <p:sldId id="272" r:id="rId17"/>
    <p:sldId id="273" r:id="rId18"/>
    <p:sldId id="290" r:id="rId19"/>
    <p:sldId id="291" r:id="rId20"/>
    <p:sldId id="292" r:id="rId21"/>
    <p:sldId id="293" r:id="rId22"/>
    <p:sldId id="294" r:id="rId23"/>
    <p:sldId id="295" r:id="rId24"/>
    <p:sldId id="274" r:id="rId25"/>
    <p:sldId id="304" r:id="rId26"/>
    <p:sldId id="297" r:id="rId27"/>
    <p:sldId id="275" r:id="rId28"/>
    <p:sldId id="277" r:id="rId29"/>
    <p:sldId id="278" r:id="rId30"/>
    <p:sldId id="276" r:id="rId31"/>
    <p:sldId id="289" r:id="rId32"/>
    <p:sldId id="285" r:id="rId33"/>
    <p:sldId id="286" r:id="rId34"/>
    <p:sldId id="287" r:id="rId35"/>
    <p:sldId id="288" r:id="rId36"/>
    <p:sldId id="298" r:id="rId37"/>
    <p:sldId id="282" r:id="rId38"/>
    <p:sldId id="280" r:id="rId39"/>
    <p:sldId id="281" r:id="rId40"/>
    <p:sldId id="283" r:id="rId41"/>
    <p:sldId id="300" r:id="rId42"/>
    <p:sldId id="284" r:id="rId43"/>
    <p:sldId id="296" r:id="rId44"/>
    <p:sldId id="303" r:id="rId45"/>
    <p:sldId id="299" r:id="rId46"/>
    <p:sldId id="301" r:id="rId47"/>
    <p:sldId id="302" r:id="rId4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68" autoAdjust="0"/>
    <p:restoredTop sz="94660"/>
  </p:normalViewPr>
  <p:slideViewPr>
    <p:cSldViewPr snapToGrid="0">
      <p:cViewPr varScale="1">
        <p:scale>
          <a:sx n="63" d="100"/>
          <a:sy n="63" d="100"/>
        </p:scale>
        <p:origin x="7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ørge Nielsen" userId="456bb836966ed2f1" providerId="LiveId" clId="{3AE00852-EFB1-4855-B131-11CC8E2E4F80}"/>
    <pc:docChg chg="undo custSel mod addSld delSld modSld sldOrd">
      <pc:chgData name="Børge Nielsen" userId="456bb836966ed2f1" providerId="LiveId" clId="{3AE00852-EFB1-4855-B131-11CC8E2E4F80}" dt="2020-02-07T19:21:00.171" v="16138" actId="26606"/>
      <pc:docMkLst>
        <pc:docMk/>
      </pc:docMkLst>
      <pc:sldChg chg="addSp delSp modSp mod setBg setClrOvrMap delDesignElem">
        <pc:chgData name="Børge Nielsen" userId="456bb836966ed2f1" providerId="LiveId" clId="{3AE00852-EFB1-4855-B131-11CC8E2E4F80}" dt="2020-02-07T19:17:08.674" v="16111" actId="26606"/>
        <pc:sldMkLst>
          <pc:docMk/>
          <pc:sldMk cId="797440338" sldId="258"/>
        </pc:sldMkLst>
        <pc:spChg chg="mod ord">
          <ac:chgData name="Børge Nielsen" userId="456bb836966ed2f1" providerId="LiveId" clId="{3AE00852-EFB1-4855-B131-11CC8E2E4F80}" dt="2020-02-07T19:17:08.674" v="16111" actId="26606"/>
          <ac:spMkLst>
            <pc:docMk/>
            <pc:sldMk cId="797440338" sldId="258"/>
            <ac:spMk id="2" creationId="{213ACFBA-CB36-49CF-9499-7E094CC248DA}"/>
          </ac:spMkLst>
        </pc:spChg>
        <pc:spChg chg="add del">
          <ac:chgData name="Børge Nielsen" userId="456bb836966ed2f1" providerId="LiveId" clId="{3AE00852-EFB1-4855-B131-11CC8E2E4F80}" dt="2020-02-07T19:17:08.636" v="16110" actId="26606"/>
          <ac:spMkLst>
            <pc:docMk/>
            <pc:sldMk cId="797440338" sldId="258"/>
            <ac:spMk id="6" creationId="{55666830-9A19-4E01-8505-D6C7F9AC5665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797440338" sldId="258"/>
            <ac:spMk id="9" creationId="{1DB7C82F-AB7E-4F0C-B829-FA1B9C415180}"/>
          </ac:spMkLst>
        </pc:spChg>
        <pc:spChg chg="add del">
          <ac:chgData name="Børge Nielsen" userId="456bb836966ed2f1" providerId="LiveId" clId="{3AE00852-EFB1-4855-B131-11CC8E2E4F80}" dt="2020-02-07T19:17:08.636" v="16110" actId="26606"/>
          <ac:spMkLst>
            <pc:docMk/>
            <pc:sldMk cId="797440338" sldId="258"/>
            <ac:spMk id="11" creationId="{AE9FC877-7FB6-4D22-9988-35420644E202}"/>
          </ac:spMkLst>
        </pc:spChg>
        <pc:spChg chg="add del">
          <ac:chgData name="Børge Nielsen" userId="456bb836966ed2f1" providerId="LiveId" clId="{3AE00852-EFB1-4855-B131-11CC8E2E4F80}" dt="2020-02-07T19:17:08.636" v="16110" actId="26606"/>
          <ac:spMkLst>
            <pc:docMk/>
            <pc:sldMk cId="797440338" sldId="258"/>
            <ac:spMk id="13" creationId="{E41809D1-F12E-46BB-B804-5F209D325E8B}"/>
          </ac:spMkLst>
        </pc:spChg>
        <pc:spChg chg="add del">
          <ac:chgData name="Børge Nielsen" userId="456bb836966ed2f1" providerId="LiveId" clId="{3AE00852-EFB1-4855-B131-11CC8E2E4F80}" dt="2020-02-07T19:17:08.636" v="16110" actId="26606"/>
          <ac:spMkLst>
            <pc:docMk/>
            <pc:sldMk cId="797440338" sldId="258"/>
            <ac:spMk id="15" creationId="{AF2F604E-43BE-4DC3-B983-E071523364F8}"/>
          </ac:spMkLst>
        </pc:spChg>
        <pc:spChg chg="add del">
          <ac:chgData name="Børge Nielsen" userId="456bb836966ed2f1" providerId="LiveId" clId="{3AE00852-EFB1-4855-B131-11CC8E2E4F80}" dt="2020-02-07T19:17:08.636" v="16110" actId="26606"/>
          <ac:spMkLst>
            <pc:docMk/>
            <pc:sldMk cId="797440338" sldId="258"/>
            <ac:spMk id="17" creationId="{08C9B587-E65E-4B52-B37C-ABEBB6E87928}"/>
          </ac:spMkLst>
        </pc:spChg>
        <pc:spChg chg="add">
          <ac:chgData name="Børge Nielsen" userId="456bb836966ed2f1" providerId="LiveId" clId="{3AE00852-EFB1-4855-B131-11CC8E2E4F80}" dt="2020-02-07T19:17:08.674" v="16111" actId="26606"/>
          <ac:spMkLst>
            <pc:docMk/>
            <pc:sldMk cId="797440338" sldId="258"/>
            <ac:spMk id="19" creationId="{11BDB5B0-356B-4C81-807F-B7FCF7E84267}"/>
          </ac:spMkLst>
        </pc:spChg>
        <pc:spChg chg="add">
          <ac:chgData name="Børge Nielsen" userId="456bb836966ed2f1" providerId="LiveId" clId="{3AE00852-EFB1-4855-B131-11CC8E2E4F80}" dt="2020-02-07T19:17:08.674" v="16111" actId="26606"/>
          <ac:spMkLst>
            <pc:docMk/>
            <pc:sldMk cId="797440338" sldId="258"/>
            <ac:spMk id="20" creationId="{7358BC00-262C-499B-B643-01DFB266F02B}"/>
          </ac:spMkLst>
        </pc:spChg>
        <pc:picChg chg="mod">
          <ac:chgData name="Børge Nielsen" userId="456bb836966ed2f1" providerId="LiveId" clId="{3AE00852-EFB1-4855-B131-11CC8E2E4F80}" dt="2020-02-07T19:17:08.674" v="16111" actId="26606"/>
          <ac:picMkLst>
            <pc:docMk/>
            <pc:sldMk cId="797440338" sldId="258"/>
            <ac:picMk id="4" creationId="{BFC4122E-888F-494A-BFAA-855CE16C82F6}"/>
          </ac:picMkLst>
        </pc:picChg>
      </pc:sldChg>
      <pc:sldChg chg="addSp delSp modSp delDesignElem">
        <pc:chgData name="Børge Nielsen" userId="456bb836966ed2f1" providerId="LiveId" clId="{3AE00852-EFB1-4855-B131-11CC8E2E4F80}" dt="2020-02-07T19:16:45.477" v="16108" actId="26606"/>
        <pc:sldMkLst>
          <pc:docMk/>
          <pc:sldMk cId="3868766584" sldId="259"/>
        </pc:sldMkLst>
        <pc:spChg chg="mod">
          <ac:chgData name="Børge Nielsen" userId="456bb836966ed2f1" providerId="LiveId" clId="{3AE00852-EFB1-4855-B131-11CC8E2E4F80}" dt="2020-01-30T17:44:09.159" v="12563" actId="26606"/>
          <ac:spMkLst>
            <pc:docMk/>
            <pc:sldMk cId="3868766584" sldId="259"/>
            <ac:spMk id="2" creationId="{EC752B81-00C5-4549-8DAA-4736A9DBD376}"/>
          </ac:spMkLst>
        </pc:spChg>
        <pc:spChg chg="mod">
          <ac:chgData name="Børge Nielsen" userId="456bb836966ed2f1" providerId="LiveId" clId="{3AE00852-EFB1-4855-B131-11CC8E2E4F80}" dt="2020-02-06T13:09:03.738" v="16012" actId="26606"/>
          <ac:spMkLst>
            <pc:docMk/>
            <pc:sldMk cId="3868766584" sldId="259"/>
            <ac:spMk id="17" creationId="{0410920E-760D-4D4C-AEDB-97C45D72BABE}"/>
          </ac:spMkLst>
        </pc:spChg>
        <pc:spChg chg="add del">
          <ac:chgData name="Børge Nielsen" userId="456bb836966ed2f1" providerId="LiveId" clId="{3AE00852-EFB1-4855-B131-11CC8E2E4F80}" dt="2020-01-21T17:41:14.734" v="1115"/>
          <ac:spMkLst>
            <pc:docMk/>
            <pc:sldMk cId="3868766584" sldId="259"/>
            <ac:spMk id="19" creationId="{3B854194-185D-494D-905C-7C7CB2E30F6E}"/>
          </ac:spMkLst>
        </pc:spChg>
        <pc:spChg chg="add del">
          <ac:chgData name="Børge Nielsen" userId="456bb836966ed2f1" providerId="LiveId" clId="{3AE00852-EFB1-4855-B131-11CC8E2E4F80}" dt="2020-01-21T17:41:14.734" v="1115"/>
          <ac:spMkLst>
            <pc:docMk/>
            <pc:sldMk cId="3868766584" sldId="259"/>
            <ac:spMk id="20" creationId="{B4F5FA0D-0104-4987-8241-EFF7C85B88DE}"/>
          </ac:spMkLst>
        </pc:spChg>
        <pc:spChg chg="add del">
          <ac:chgData name="Børge Nielsen" userId="456bb836966ed2f1" providerId="LiveId" clId="{3AE00852-EFB1-4855-B131-11CC8E2E4F80}" dt="2020-01-24T19:16:52.262" v="1942"/>
          <ac:spMkLst>
            <pc:docMk/>
            <pc:sldMk cId="3868766584" sldId="259"/>
            <ac:spMk id="21" creationId="{3B854194-185D-494D-905C-7C7CB2E30F6E}"/>
          </ac:spMkLst>
        </pc:spChg>
        <pc:spChg chg="del">
          <ac:chgData name="Børge Nielsen" userId="456bb836966ed2f1" providerId="LiveId" clId="{3AE00852-EFB1-4855-B131-11CC8E2E4F80}" dt="2020-01-21T17:30:51.986" v="945"/>
          <ac:spMkLst>
            <pc:docMk/>
            <pc:sldMk cId="3868766584" sldId="259"/>
            <ac:spMk id="22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4T19:16:52.262" v="1942"/>
          <ac:spMkLst>
            <pc:docMk/>
            <pc:sldMk cId="3868766584" sldId="259"/>
            <ac:spMk id="23" creationId="{B4F5FA0D-0104-4987-8241-EFF7C85B88DE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3868766584" sldId="259"/>
            <ac:spMk id="27" creationId="{3B854194-185D-494D-905C-7C7CB2E30F6E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3868766584" sldId="259"/>
            <ac:spMk id="28" creationId="{B4F5FA0D-0104-4987-8241-EFF7C85B88DE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3868766584" sldId="259"/>
            <ac:spMk id="30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3868766584" sldId="259"/>
            <ac:spMk id="32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3868766584" sldId="259"/>
            <ac:spMk id="34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3868766584" sldId="259"/>
            <ac:spMk id="36" creationId="{3B854194-185D-494D-905C-7C7CB2E30F6E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3868766584" sldId="259"/>
            <ac:spMk id="37" creationId="{B4F5FA0D-0104-4987-8241-EFF7C85B88DE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3868766584" sldId="259"/>
            <ac:spMk id="39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3868766584" sldId="259"/>
            <ac:spMk id="41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3868766584" sldId="259"/>
            <ac:spMk id="43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868766584" sldId="259"/>
            <ac:spMk id="4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3868766584" sldId="259"/>
            <ac:spMk id="47" creationId="{8D70B121-56F4-4848-B38B-182089D909FA}"/>
          </ac:spMkLst>
        </pc:spChg>
        <pc:spChg chg="add">
          <ac:chgData name="Børge Nielsen" userId="456bb836966ed2f1" providerId="LiveId" clId="{3AE00852-EFB1-4855-B131-11CC8E2E4F80}" dt="2020-02-07T19:16:45.477" v="16108" actId="26606"/>
          <ac:spMkLst>
            <pc:docMk/>
            <pc:sldMk cId="3868766584" sldId="259"/>
            <ac:spMk id="49" creationId="{8D70B121-56F4-4848-B38B-182089D909FA}"/>
          </ac:spMkLst>
        </pc:spChg>
        <pc:picChg chg="add del">
          <ac:chgData name="Børge Nielsen" userId="456bb836966ed2f1" providerId="LiveId" clId="{3AE00852-EFB1-4855-B131-11CC8E2E4F80}" dt="2020-01-24T19:16:52.262" v="1942"/>
          <ac:picMkLst>
            <pc:docMk/>
            <pc:sldMk cId="3868766584" sldId="259"/>
            <ac:picMk id="25" creationId="{2897127E-6CEF-446C-BE87-93B7C46E49D1}"/>
          </ac:picMkLst>
        </pc:picChg>
        <pc:picChg chg="add del">
          <ac:chgData name="Børge Nielsen" userId="456bb836966ed2f1" providerId="LiveId" clId="{3AE00852-EFB1-4855-B131-11CC8E2E4F80}" dt="2020-01-21T17:41:14.734" v="1115"/>
          <ac:picMkLst>
            <pc:docMk/>
            <pc:sldMk cId="3868766584" sldId="259"/>
            <ac:picMk id="26" creationId="{2897127E-6CEF-446C-BE87-93B7C46E49D1}"/>
          </ac:picMkLst>
        </pc:picChg>
        <pc:picChg chg="add del">
          <ac:chgData name="Børge Nielsen" userId="456bb836966ed2f1" providerId="LiveId" clId="{3AE00852-EFB1-4855-B131-11CC8E2E4F80}" dt="2020-01-25T17:35:06.778" v="6012"/>
          <ac:picMkLst>
            <pc:docMk/>
            <pc:sldMk cId="3868766584" sldId="259"/>
            <ac:picMk id="29" creationId="{2897127E-6CEF-446C-BE87-93B7C46E49D1}"/>
          </ac:picMkLst>
        </pc:picChg>
        <pc:picChg chg="add del">
          <ac:chgData name="Børge Nielsen" userId="456bb836966ed2f1" providerId="LiveId" clId="{3AE00852-EFB1-4855-B131-11CC8E2E4F80}" dt="2020-01-30T16:39:59.394" v="11655"/>
          <ac:picMkLst>
            <pc:docMk/>
            <pc:sldMk cId="3868766584" sldId="259"/>
            <ac:picMk id="38" creationId="{2897127E-6CEF-446C-BE87-93B7C46E49D1}"/>
          </ac:picMkLst>
        </pc:picChg>
        <pc:cxnChg chg="del">
          <ac:chgData name="Børge Nielsen" userId="456bb836966ed2f1" providerId="LiveId" clId="{3AE00852-EFB1-4855-B131-11CC8E2E4F80}" dt="2020-01-21T17:30:51.986" v="945"/>
          <ac:cxnSpMkLst>
            <pc:docMk/>
            <pc:sldMk cId="3868766584" sldId="259"/>
            <ac:cxnSpMk id="24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5T19:08:38.255" v="6236"/>
          <ac:cxnSpMkLst>
            <pc:docMk/>
            <pc:sldMk cId="3868766584" sldId="259"/>
            <ac:cxnSpMk id="31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13:18.292" v="7392"/>
          <ac:cxnSpMkLst>
            <pc:docMk/>
            <pc:sldMk cId="3868766584" sldId="259"/>
            <ac:cxnSpMk id="33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8T15:10:28.354" v="9944"/>
          <ac:cxnSpMkLst>
            <pc:docMk/>
            <pc:sldMk cId="3868766584" sldId="259"/>
            <ac:cxnSpMk id="35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3868766584" sldId="259"/>
            <ac:cxnSpMk id="40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3868766584" sldId="259"/>
            <ac:cxnSpMk id="42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3868766584" sldId="259"/>
            <ac:cxnSpMk id="44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3868766584" sldId="259"/>
            <ac:cxnSpMk id="4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3868766584" sldId="259"/>
            <ac:cxnSpMk id="48" creationId="{2D72A2C9-F3CA-4216-8BAD-FA4C970C3C4E}"/>
          </ac:cxnSpMkLst>
        </pc:cxnChg>
        <pc:cxnChg chg="add">
          <ac:chgData name="Børge Nielsen" userId="456bb836966ed2f1" providerId="LiveId" clId="{3AE00852-EFB1-4855-B131-11CC8E2E4F80}" dt="2020-02-07T19:16:45.477" v="16108" actId="26606"/>
          <ac:cxnSpMkLst>
            <pc:docMk/>
            <pc:sldMk cId="3868766584" sldId="259"/>
            <ac:cxnSpMk id="50" creationId="{2D72A2C9-F3CA-4216-8BAD-FA4C970C3C4E}"/>
          </ac:cxnSpMkLst>
        </pc:cxnChg>
      </pc:sldChg>
      <pc:sldChg chg="addSp delSp modSp delDesignElem">
        <pc:chgData name="Børge Nielsen" userId="456bb836966ed2f1" providerId="LiveId" clId="{3AE00852-EFB1-4855-B131-11CC8E2E4F80}" dt="2020-02-07T19:16:37.770" v="16107" actId="26606"/>
        <pc:sldMkLst>
          <pc:docMk/>
          <pc:sldMk cId="3131868116" sldId="260"/>
        </pc:sldMkLst>
        <pc:spChg chg="mod ord">
          <ac:chgData name="Børge Nielsen" userId="456bb836966ed2f1" providerId="LiveId" clId="{3AE00852-EFB1-4855-B131-11CC8E2E4F80}" dt="2020-02-07T19:16:37.770" v="16107" actId="26606"/>
          <ac:spMkLst>
            <pc:docMk/>
            <pc:sldMk cId="3131868116" sldId="260"/>
            <ac:spMk id="3" creationId="{5F4AC098-7CA5-4562-96DA-B1A04F462E64}"/>
          </ac:spMkLst>
        </pc:spChg>
        <pc:spChg chg="add del">
          <ac:chgData name="Børge Nielsen" userId="456bb836966ed2f1" providerId="LiveId" clId="{3AE00852-EFB1-4855-B131-11CC8E2E4F80}" dt="2020-01-21T17:41:14.734" v="1115"/>
          <ac:spMkLst>
            <pc:docMk/>
            <pc:sldMk cId="3131868116" sldId="260"/>
            <ac:spMk id="15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4T19:16:52.262" v="1942"/>
          <ac:spMkLst>
            <pc:docMk/>
            <pc:sldMk cId="3131868116" sldId="260"/>
            <ac:spMk id="17" creationId="{99899462-FC16-43B0-966B-FCA263450716}"/>
          </ac:spMkLst>
        </pc:spChg>
        <pc:spChg chg="del">
          <ac:chgData name="Børge Nielsen" userId="456bb836966ed2f1" providerId="LiveId" clId="{3AE00852-EFB1-4855-B131-11CC8E2E4F80}" dt="2020-01-21T17:30:51.986" v="945"/>
          <ac:spMkLst>
            <pc:docMk/>
            <pc:sldMk cId="3131868116" sldId="260"/>
            <ac:spMk id="18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3131868116" sldId="260"/>
            <ac:spMk id="22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3131868116" sldId="260"/>
            <ac:spMk id="25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3131868116" sldId="260"/>
            <ac:spMk id="29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3131868116" sldId="260"/>
            <ac:spMk id="31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3131868116" sldId="260"/>
            <ac:spMk id="34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3131868116" sldId="260"/>
            <ac:spMk id="37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3131868116" sldId="260"/>
            <ac:spMk id="39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17:19:43.645" v="15473" actId="26606"/>
          <ac:spMkLst>
            <pc:docMk/>
            <pc:sldMk cId="3131868116" sldId="260"/>
            <ac:spMk id="41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131868116" sldId="260"/>
            <ac:spMk id="43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3131868116" sldId="260"/>
            <ac:spMk id="45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17:24:44.884" v="15483" actId="26606"/>
          <ac:spMkLst>
            <pc:docMk/>
            <pc:sldMk cId="3131868116" sldId="260"/>
            <ac:spMk id="47" creationId="{99899462-FC16-43B0-966B-FCA263450716}"/>
          </ac:spMkLst>
        </pc:spChg>
        <pc:spChg chg="add">
          <ac:chgData name="Børge Nielsen" userId="456bb836966ed2f1" providerId="LiveId" clId="{3AE00852-EFB1-4855-B131-11CC8E2E4F80}" dt="2020-02-07T19:16:37.770" v="16107" actId="26606"/>
          <ac:spMkLst>
            <pc:docMk/>
            <pc:sldMk cId="3131868116" sldId="260"/>
            <ac:spMk id="48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3131868116" sldId="260"/>
            <ac:spMk id="54" creationId="{99899462-FC16-43B0-966B-FCA263450716}"/>
          </ac:spMkLst>
        </pc:spChg>
        <pc:cxnChg chg="add del">
          <ac:chgData name="Børge Nielsen" userId="456bb836966ed2f1" providerId="LiveId" clId="{3AE00852-EFB1-4855-B131-11CC8E2E4F80}" dt="2020-01-21T17:41:14.734" v="1115"/>
          <ac:cxnSpMkLst>
            <pc:docMk/>
            <pc:sldMk cId="3131868116" sldId="260"/>
            <ac:cxnSpMk id="16" creationId="{AAFEA932-2DF1-410C-A00A-7A1E7DBF7511}"/>
          </ac:cxnSpMkLst>
        </pc:cxnChg>
        <pc:cxnChg chg="del">
          <ac:chgData name="Børge Nielsen" userId="456bb836966ed2f1" providerId="LiveId" clId="{3AE00852-EFB1-4855-B131-11CC8E2E4F80}" dt="2020-01-21T17:30:51.986" v="945"/>
          <ac:cxnSpMkLst>
            <pc:docMk/>
            <pc:sldMk cId="3131868116" sldId="260"/>
            <ac:cxnSpMk id="20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4T19:16:52.262" v="1942"/>
          <ac:cxnSpMkLst>
            <pc:docMk/>
            <pc:sldMk cId="3131868116" sldId="260"/>
            <ac:cxnSpMk id="21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5T17:35:06.778" v="6012"/>
          <ac:cxnSpMkLst>
            <pc:docMk/>
            <pc:sldMk cId="3131868116" sldId="260"/>
            <ac:cxnSpMk id="23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5T19:08:38.255" v="6236"/>
          <ac:cxnSpMkLst>
            <pc:docMk/>
            <pc:sldMk cId="3131868116" sldId="260"/>
            <ac:cxnSpMk id="27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7T16:13:18.292" v="7392"/>
          <ac:cxnSpMkLst>
            <pc:docMk/>
            <pc:sldMk cId="3131868116" sldId="260"/>
            <ac:cxnSpMk id="30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8T15:10:28.354" v="9944"/>
          <ac:cxnSpMkLst>
            <pc:docMk/>
            <pc:sldMk cId="3131868116" sldId="260"/>
            <ac:cxnSpMk id="32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3131868116" sldId="260"/>
            <ac:cxnSpMk id="36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3131868116" sldId="260"/>
            <ac:cxnSpMk id="38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3131868116" sldId="260"/>
            <ac:cxnSpMk id="40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3T17:19:43.645" v="15473" actId="26606"/>
          <ac:cxnSpMkLst>
            <pc:docMk/>
            <pc:sldMk cId="3131868116" sldId="260"/>
            <ac:cxnSpMk id="42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3131868116" sldId="260"/>
            <ac:cxnSpMk id="44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3131868116" sldId="260"/>
            <ac:cxnSpMk id="46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3T17:24:44.884" v="15483" actId="26606"/>
          <ac:cxnSpMkLst>
            <pc:docMk/>
            <pc:sldMk cId="3131868116" sldId="260"/>
            <ac:cxnSpMk id="49" creationId="{AAFEA932-2DF1-410C-A00A-7A1E7DBF7511}"/>
          </ac:cxnSpMkLst>
        </pc:cxnChg>
        <pc:cxnChg chg="add">
          <ac:chgData name="Børge Nielsen" userId="456bb836966ed2f1" providerId="LiveId" clId="{3AE00852-EFB1-4855-B131-11CC8E2E4F80}" dt="2020-02-07T19:16:37.770" v="16107" actId="26606"/>
          <ac:cxnSpMkLst>
            <pc:docMk/>
            <pc:sldMk cId="3131868116" sldId="260"/>
            <ac:cxnSpMk id="50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3131868116" sldId="260"/>
            <ac:cxnSpMk id="56" creationId="{AAFEA932-2DF1-410C-A00A-7A1E7DBF7511}"/>
          </ac:cxnSpMkLst>
        </pc:cxnChg>
      </pc:sldChg>
      <pc:sldChg chg="addSp delSp modSp mod setBg setClrOvrMap delDesignElem">
        <pc:chgData name="Børge Nielsen" userId="456bb836966ed2f1" providerId="LiveId" clId="{3AE00852-EFB1-4855-B131-11CC8E2E4F80}" dt="2020-02-07T19:16:31.427" v="16106" actId="26606"/>
        <pc:sldMkLst>
          <pc:docMk/>
          <pc:sldMk cId="2367766069" sldId="261"/>
        </pc:sldMkLst>
        <pc:spChg chg="mod ord">
          <ac:chgData name="Børge Nielsen" userId="456bb836966ed2f1" providerId="LiveId" clId="{3AE00852-EFB1-4855-B131-11CC8E2E4F80}" dt="2020-02-03T17:25:12.041" v="15484" actId="26606"/>
          <ac:spMkLst>
            <pc:docMk/>
            <pc:sldMk cId="2367766069" sldId="261"/>
            <ac:spMk id="2" creationId="{797647CE-93BC-41B8-9886-B72299E3515A}"/>
          </ac:spMkLst>
        </pc:spChg>
        <pc:spChg chg="mod ord">
          <ac:chgData name="Børge Nielsen" userId="456bb836966ed2f1" providerId="LiveId" clId="{3AE00852-EFB1-4855-B131-11CC8E2E4F80}" dt="2020-02-07T19:16:31.427" v="16106" actId="26606"/>
          <ac:spMkLst>
            <pc:docMk/>
            <pc:sldMk cId="2367766069" sldId="261"/>
            <ac:spMk id="3" creationId="{560E0DF1-4F4F-46AD-96D9-9AA8BF0AAD9A}"/>
          </ac:spMkLst>
        </pc:spChg>
        <pc:spChg chg="del">
          <ac:chgData name="Børge Nielsen" userId="456bb836966ed2f1" providerId="LiveId" clId="{3AE00852-EFB1-4855-B131-11CC8E2E4F80}" dt="2020-01-21T17:30:51.986" v="945"/>
          <ac:spMkLst>
            <pc:docMk/>
            <pc:sldMk cId="2367766069" sldId="261"/>
            <ac:spMk id="7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1T17:41:14.734" v="1115"/>
          <ac:spMkLst>
            <pc:docMk/>
            <pc:sldMk cId="2367766069" sldId="261"/>
            <ac:spMk id="8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4T19:16:52.262" v="1942"/>
          <ac:spMkLst>
            <pc:docMk/>
            <pc:sldMk cId="2367766069" sldId="261"/>
            <ac:spMk id="9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5T15:55:34.322" v="3233" actId="26606"/>
          <ac:spMkLst>
            <pc:docMk/>
            <pc:sldMk cId="2367766069" sldId="261"/>
            <ac:spMk id="1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5:55:34.322" v="3233" actId="26606"/>
          <ac:spMkLst>
            <pc:docMk/>
            <pc:sldMk cId="2367766069" sldId="261"/>
            <ac:spMk id="1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2367766069" sldId="261"/>
            <ac:spMk id="13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2367766069" sldId="261"/>
            <ac:spMk id="14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2367766069" sldId="261"/>
            <ac:spMk id="15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367766069" sldId="261"/>
            <ac:spMk id="16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367766069" sldId="261"/>
            <ac:spMk id="17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367766069" sldId="261"/>
            <ac:spMk id="18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09:38:01.737" v="15181" actId="26606"/>
          <ac:spMkLst>
            <pc:docMk/>
            <pc:sldMk cId="2367766069" sldId="261"/>
            <ac:spMk id="19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2367766069" sldId="261"/>
            <ac:spMk id="20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367766069" sldId="261"/>
            <ac:spMk id="22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367766069" sldId="261"/>
            <ac:spMk id="24" creationId="{4CBC69AF-AE9D-43C7-A183-244646418BB4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367766069" sldId="261"/>
            <ac:spMk id="25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367766069" sldId="261"/>
            <ac:spMk id="26" creationId="{BE64232A-D912-4882-BF58-104918115741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367766069" sldId="261"/>
            <ac:spMk id="28" creationId="{E8E4E9D8-6D9C-4646-83A2-11844D84EAE4}"/>
          </ac:spMkLst>
        </pc:spChg>
        <pc:spChg chg="add">
          <ac:chgData name="Børge Nielsen" userId="456bb836966ed2f1" providerId="LiveId" clId="{3AE00852-EFB1-4855-B131-11CC8E2E4F80}" dt="2020-02-07T19:16:31.427" v="16106" actId="26606"/>
          <ac:spMkLst>
            <pc:docMk/>
            <pc:sldMk cId="2367766069" sldId="261"/>
            <ac:spMk id="29" creationId="{99899462-FC16-43B0-966B-FCA263450716}"/>
          </ac:spMkLst>
        </pc:spChg>
        <pc:picChg chg="mod ord">
          <ac:chgData name="Børge Nielsen" userId="456bb836966ed2f1" providerId="LiveId" clId="{3AE00852-EFB1-4855-B131-11CC8E2E4F80}" dt="2020-02-03T17:25:12.041" v="15484" actId="26606"/>
          <ac:picMkLst>
            <pc:docMk/>
            <pc:sldMk cId="2367766069" sldId="261"/>
            <ac:picMk id="5" creationId="{DE3FFA02-0E03-4E60-8530-28CCCF326CEB}"/>
          </ac:picMkLst>
        </pc:picChg>
        <pc:picChg chg="add mod ord">
          <ac:chgData name="Børge Nielsen" userId="456bb836966ed2f1" providerId="LiveId" clId="{3AE00852-EFB1-4855-B131-11CC8E2E4F80}" dt="2020-02-03T17:25:12.041" v="15484" actId="26606"/>
          <ac:picMkLst>
            <pc:docMk/>
            <pc:sldMk cId="2367766069" sldId="261"/>
            <ac:picMk id="6" creationId="{40784F79-1E6D-48D8-93D8-43159D8F4E92}"/>
          </ac:picMkLst>
        </pc:pic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2367766069" sldId="261"/>
            <ac:cxnSpMk id="21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2367766069" sldId="261"/>
            <ac:cxnSpMk id="23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2367766069" sldId="261"/>
            <ac:cxnSpMk id="27" creationId="{AAFEA932-2DF1-410C-A00A-7A1E7DBF7511}"/>
          </ac:cxnSpMkLst>
        </pc:cxnChg>
        <pc:cxnChg chg="add">
          <ac:chgData name="Børge Nielsen" userId="456bb836966ed2f1" providerId="LiveId" clId="{3AE00852-EFB1-4855-B131-11CC8E2E4F80}" dt="2020-02-07T19:16:31.427" v="16106" actId="26606"/>
          <ac:cxnSpMkLst>
            <pc:docMk/>
            <pc:sldMk cId="2367766069" sldId="261"/>
            <ac:cxnSpMk id="30" creationId="{AAFEA932-2DF1-410C-A00A-7A1E7DBF7511}"/>
          </ac:cxnSpMkLst>
        </pc:cxnChg>
      </pc:sldChg>
      <pc:sldChg chg="addSp delSp modSp mod setBg setClrOvrMap delDesignElem">
        <pc:chgData name="Børge Nielsen" userId="456bb836966ed2f1" providerId="LiveId" clId="{3AE00852-EFB1-4855-B131-11CC8E2E4F80}" dt="2020-02-07T19:16:20.717" v="16105" actId="26606"/>
        <pc:sldMkLst>
          <pc:docMk/>
          <pc:sldMk cId="1300576876" sldId="262"/>
        </pc:sldMkLst>
        <pc:spChg chg="mod">
          <ac:chgData name="Børge Nielsen" userId="456bb836966ed2f1" providerId="LiveId" clId="{3AE00852-EFB1-4855-B131-11CC8E2E4F80}" dt="2020-02-03T17:42:28.808" v="15759" actId="26606"/>
          <ac:spMkLst>
            <pc:docMk/>
            <pc:sldMk cId="1300576876" sldId="262"/>
            <ac:spMk id="2" creationId="{CEB70315-F1BE-4853-90F0-7EEAFB167E40}"/>
          </ac:spMkLst>
        </pc:spChg>
        <pc:spChg chg="mod ord">
          <ac:chgData name="Børge Nielsen" userId="456bb836966ed2f1" providerId="LiveId" clId="{3AE00852-EFB1-4855-B131-11CC8E2E4F80}" dt="2020-02-07T19:16:20.717" v="16105" actId="26606"/>
          <ac:spMkLst>
            <pc:docMk/>
            <pc:sldMk cId="1300576876" sldId="262"/>
            <ac:spMk id="13" creationId="{1DC9655C-97A3-467B-B468-2D41636AEF4E}"/>
          </ac:spMkLst>
        </pc:spChg>
        <pc:spChg chg="del">
          <ac:chgData name="Børge Nielsen" userId="456bb836966ed2f1" providerId="LiveId" clId="{3AE00852-EFB1-4855-B131-11CC8E2E4F80}" dt="2020-01-21T17:30:51.986" v="945"/>
          <ac:spMkLst>
            <pc:docMk/>
            <pc:sldMk cId="1300576876" sldId="262"/>
            <ac:spMk id="15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1T17:41:14.734" v="1115"/>
          <ac:spMkLst>
            <pc:docMk/>
            <pc:sldMk cId="1300576876" sldId="262"/>
            <ac:spMk id="16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4T19:16:52.262" v="1942"/>
          <ac:spMkLst>
            <pc:docMk/>
            <pc:sldMk cId="1300576876" sldId="262"/>
            <ac:spMk id="17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1300576876" sldId="262"/>
            <ac:spMk id="19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5T17:50:26.293" v="6126" actId="26606"/>
          <ac:spMkLst>
            <pc:docMk/>
            <pc:sldMk cId="1300576876" sldId="262"/>
            <ac:spMk id="2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5T17:50:26.293" v="6126" actId="26606"/>
          <ac:spMkLst>
            <pc:docMk/>
            <pc:sldMk cId="1300576876" sldId="262"/>
            <ac:spMk id="2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1300576876" sldId="262"/>
            <ac:spMk id="22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1300576876" sldId="262"/>
            <ac:spMk id="23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300576876" sldId="262"/>
            <ac:spMk id="24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300576876" sldId="262"/>
            <ac:spMk id="25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300576876" sldId="262"/>
            <ac:spMk id="26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300576876" sldId="262"/>
            <ac:spMk id="27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1300576876" sldId="262"/>
            <ac:spMk id="28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300576876" sldId="262"/>
            <ac:spMk id="2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300576876" sldId="262"/>
            <ac:spMk id="3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300576876" sldId="262"/>
            <ac:spMk id="3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300576876" sldId="262"/>
            <ac:spMk id="32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16:20.717" v="16105" actId="26606"/>
          <ac:spMkLst>
            <pc:docMk/>
            <pc:sldMk cId="1300576876" sldId="262"/>
            <ac:spMk id="33" creationId="{4038CB10-1F5C-4D54-9DF7-12586DE5B007}"/>
          </ac:spMkLst>
        </pc:spChg>
        <pc:spChg chg="add">
          <ac:chgData name="Børge Nielsen" userId="456bb836966ed2f1" providerId="LiveId" clId="{3AE00852-EFB1-4855-B131-11CC8E2E4F80}" dt="2020-02-07T19:16:20.717" v="16105" actId="26606"/>
          <ac:spMkLst>
            <pc:docMk/>
            <pc:sldMk cId="1300576876" sldId="262"/>
            <ac:spMk id="34" creationId="{73ED6512-6858-4552-B699-9A97FE9A4EA2}"/>
          </ac:spMkLst>
        </pc:spChg>
        <pc:picChg chg="mod">
          <ac:chgData name="Børge Nielsen" userId="456bb836966ed2f1" providerId="LiveId" clId="{3AE00852-EFB1-4855-B131-11CC8E2E4F80}" dt="2020-02-07T19:16:20.717" v="16105" actId="26606"/>
          <ac:picMkLst>
            <pc:docMk/>
            <pc:sldMk cId="1300576876" sldId="262"/>
            <ac:picMk id="9" creationId="{A3F4CA36-DC68-4691-9FC6-9525FCAE73B4}"/>
          </ac:picMkLst>
        </pc:picChg>
      </pc:sldChg>
      <pc:sldChg chg="addSp delSp modSp mod setBg setClrOvrMap delDesignElem">
        <pc:chgData name="Børge Nielsen" userId="456bb836966ed2f1" providerId="LiveId" clId="{3AE00852-EFB1-4855-B131-11CC8E2E4F80}" dt="2020-02-07T19:16:12.020" v="16104" actId="26606"/>
        <pc:sldMkLst>
          <pc:docMk/>
          <pc:sldMk cId="2610087563" sldId="263"/>
        </pc:sldMkLst>
        <pc:spChg chg="mod">
          <ac:chgData name="Børge Nielsen" userId="456bb836966ed2f1" providerId="LiveId" clId="{3AE00852-EFB1-4855-B131-11CC8E2E4F80}" dt="2020-02-03T17:42:35.335" v="15760" actId="26606"/>
          <ac:spMkLst>
            <pc:docMk/>
            <pc:sldMk cId="2610087563" sldId="263"/>
            <ac:spMk id="2" creationId="{4D639F9F-2137-4B17-8F97-20A6281E1660}"/>
          </ac:spMkLst>
        </pc:spChg>
        <pc:spChg chg="mod ord">
          <ac:chgData name="Børge Nielsen" userId="456bb836966ed2f1" providerId="LiveId" clId="{3AE00852-EFB1-4855-B131-11CC8E2E4F80}" dt="2020-02-07T19:16:12.020" v="16104" actId="26606"/>
          <ac:spMkLst>
            <pc:docMk/>
            <pc:sldMk cId="2610087563" sldId="263"/>
            <ac:spMk id="3" creationId="{80EA3699-74F1-4033-A9CC-BA4F8374E73B}"/>
          </ac:spMkLst>
        </pc:spChg>
        <pc:spChg chg="del">
          <ac:chgData name="Børge Nielsen" userId="456bb836966ed2f1" providerId="LiveId" clId="{3AE00852-EFB1-4855-B131-11CC8E2E4F80}" dt="2020-01-21T17:30:51.986" v="945"/>
          <ac:spMkLst>
            <pc:docMk/>
            <pc:sldMk cId="2610087563" sldId="263"/>
            <ac:spMk id="11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1T17:41:14.734" v="1115"/>
          <ac:spMkLst>
            <pc:docMk/>
            <pc:sldMk cId="2610087563" sldId="263"/>
            <ac:spMk id="12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4T19:16:52.262" v="1942"/>
          <ac:spMkLst>
            <pc:docMk/>
            <pc:sldMk cId="2610087563" sldId="263"/>
            <ac:spMk id="13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2610087563" sldId="263"/>
            <ac:spMk id="15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2610087563" sldId="263"/>
            <ac:spMk id="1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2610087563" sldId="263"/>
            <ac:spMk id="1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2610087563" sldId="263"/>
            <ac:spMk id="18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610087563" sldId="263"/>
            <ac:spMk id="19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9T09:54:28.665" v="10290" actId="26606"/>
          <ac:spMkLst>
            <pc:docMk/>
            <pc:sldMk cId="2610087563" sldId="263"/>
            <ac:spMk id="20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610087563" sldId="263"/>
            <ac:spMk id="2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610087563" sldId="263"/>
            <ac:spMk id="22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610087563" sldId="263"/>
            <ac:spMk id="23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610087563" sldId="263"/>
            <ac:spMk id="2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09:41:28.068" v="15185" actId="26606"/>
          <ac:spMkLst>
            <pc:docMk/>
            <pc:sldMk cId="2610087563" sldId="263"/>
            <ac:spMk id="2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09:41:28.068" v="15185" actId="26606"/>
          <ac:spMkLst>
            <pc:docMk/>
            <pc:sldMk cId="2610087563" sldId="263"/>
            <ac:spMk id="2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2610087563" sldId="263"/>
            <ac:spMk id="27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610087563" sldId="263"/>
            <ac:spMk id="29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09:44:28.308" v="15209" actId="26606"/>
          <ac:spMkLst>
            <pc:docMk/>
            <pc:sldMk cId="2610087563" sldId="263"/>
            <ac:spMk id="3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610087563" sldId="263"/>
            <ac:spMk id="32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09:44:28.308" v="15209" actId="26606"/>
          <ac:spMkLst>
            <pc:docMk/>
            <pc:sldMk cId="2610087563" sldId="263"/>
            <ac:spMk id="33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16:12.020" v="16104" actId="26606"/>
          <ac:spMkLst>
            <pc:docMk/>
            <pc:sldMk cId="2610087563" sldId="263"/>
            <ac:spMk id="35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09:48:05.216" v="15235" actId="26606"/>
          <ac:spMkLst>
            <pc:docMk/>
            <pc:sldMk cId="2610087563" sldId="263"/>
            <ac:spMk id="38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09:48:05.216" v="15235" actId="26606"/>
          <ac:spMkLst>
            <pc:docMk/>
            <pc:sldMk cId="2610087563" sldId="263"/>
            <ac:spMk id="4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610087563" sldId="263"/>
            <ac:spMk id="45" creationId="{99899462-FC16-43B0-966B-FCA263450716}"/>
          </ac:spMkLst>
        </pc:spChg>
        <pc:picChg chg="add mod ord">
          <ac:chgData name="Børge Nielsen" userId="456bb836966ed2f1" providerId="LiveId" clId="{3AE00852-EFB1-4855-B131-11CC8E2E4F80}" dt="2020-02-03T17:42:35.335" v="15760" actId="26606"/>
          <ac:picMkLst>
            <pc:docMk/>
            <pc:sldMk cId="2610087563" sldId="263"/>
            <ac:picMk id="5" creationId="{3B18B1EF-DE09-4542-AB75-449685F512FB}"/>
          </ac:picMkLst>
        </pc:picChg>
        <pc:picChg chg="mod">
          <ac:chgData name="Børge Nielsen" userId="456bb836966ed2f1" providerId="LiveId" clId="{3AE00852-EFB1-4855-B131-11CC8E2E4F80}" dt="2020-02-03T17:42:35.335" v="15760" actId="26606"/>
          <ac:picMkLst>
            <pc:docMk/>
            <pc:sldMk cId="2610087563" sldId="263"/>
            <ac:picMk id="9" creationId="{B5B64248-E77F-4415-889C-8A17AB3454EC}"/>
          </ac:picMkLst>
        </pc:pic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2610087563" sldId="263"/>
            <ac:cxnSpMk id="28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2610087563" sldId="263"/>
            <ac:cxnSpMk id="30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2610087563" sldId="263"/>
            <ac:cxnSpMk id="34" creationId="{AAFEA932-2DF1-410C-A00A-7A1E7DBF7511}"/>
          </ac:cxnSpMkLst>
        </pc:cxnChg>
        <pc:cxnChg chg="add">
          <ac:chgData name="Børge Nielsen" userId="456bb836966ed2f1" providerId="LiveId" clId="{3AE00852-EFB1-4855-B131-11CC8E2E4F80}" dt="2020-02-07T19:16:12.020" v="16104" actId="26606"/>
          <ac:cxnSpMkLst>
            <pc:docMk/>
            <pc:sldMk cId="2610087563" sldId="263"/>
            <ac:cxnSpMk id="36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2610087563" sldId="263"/>
            <ac:cxnSpMk id="47" creationId="{AAFEA932-2DF1-410C-A00A-7A1E7DBF7511}"/>
          </ac:cxnSpMkLst>
        </pc:cxnChg>
      </pc:sldChg>
      <pc:sldChg chg="addSp delSp modSp mod setClrOvrMap delDesignElem">
        <pc:chgData name="Børge Nielsen" userId="456bb836966ed2f1" providerId="LiveId" clId="{3AE00852-EFB1-4855-B131-11CC8E2E4F80}" dt="2020-02-07T19:07:57.276" v="16067"/>
        <pc:sldMkLst>
          <pc:docMk/>
          <pc:sldMk cId="624799928" sldId="264"/>
        </pc:sldMkLst>
        <pc:spChg chg="mod">
          <ac:chgData name="Børge Nielsen" userId="456bb836966ed2f1" providerId="LiveId" clId="{3AE00852-EFB1-4855-B131-11CC8E2E4F80}" dt="2020-02-06T13:10:13.229" v="16017" actId="26606"/>
          <ac:spMkLst>
            <pc:docMk/>
            <pc:sldMk cId="624799928" sldId="264"/>
            <ac:spMk id="2" creationId="{2C22923C-6328-4F52-B3F7-47006AC68A9B}"/>
          </ac:spMkLst>
        </pc:spChg>
        <pc:spChg chg="mod ord">
          <ac:chgData name="Børge Nielsen" userId="456bb836966ed2f1" providerId="LiveId" clId="{3AE00852-EFB1-4855-B131-11CC8E2E4F80}" dt="2020-02-06T13:10:13.229" v="16017" actId="26606"/>
          <ac:spMkLst>
            <pc:docMk/>
            <pc:sldMk cId="624799928" sldId="264"/>
            <ac:spMk id="9" creationId="{AE420E05-C700-40D9-8E32-037104BC6AA3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624799928" sldId="264"/>
            <ac:spMk id="1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624799928" sldId="264"/>
            <ac:spMk id="13" creationId="{87CC2527-562A-4F69-B487-4371E5B243E7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624799928" sldId="264"/>
            <ac:spMk id="1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624799928" sldId="264"/>
            <ac:spMk id="17" creationId="{F40CA114-B78B-4E3B-A785-96745276B6FB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624799928" sldId="264"/>
            <ac:spMk id="1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624799928" sldId="264"/>
            <ac:spMk id="2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624799928" sldId="264"/>
            <ac:spMk id="2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624799928" sldId="264"/>
            <ac:spMk id="2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624799928" sldId="264"/>
            <ac:spMk id="2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624799928" sldId="264"/>
            <ac:spMk id="2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624799928" sldId="264"/>
            <ac:spMk id="25" creationId="{F40CA114-B78B-4E3B-A785-96745276B6FB}"/>
          </ac:spMkLst>
        </pc:spChg>
        <pc:picChg chg="mod ord">
          <ac:chgData name="Børge Nielsen" userId="456bb836966ed2f1" providerId="LiveId" clId="{3AE00852-EFB1-4855-B131-11CC8E2E4F80}" dt="2020-02-06T13:10:13.229" v="16017" actId="26606"/>
          <ac:picMkLst>
            <pc:docMk/>
            <pc:sldMk cId="624799928" sldId="264"/>
            <ac:picMk id="5" creationId="{4976D47C-32C8-44B0-8BCF-622B7EE92C47}"/>
          </ac:picMkLst>
        </pc:picChg>
        <pc:cxnChg chg="add del">
          <ac:chgData name="Børge Nielsen" userId="456bb836966ed2f1" providerId="LiveId" clId="{3AE00852-EFB1-4855-B131-11CC8E2E4F80}" dt="2020-01-28T15:10:28.354" v="9944"/>
          <ac:cxnSpMkLst>
            <pc:docMk/>
            <pc:sldMk cId="624799928" sldId="264"/>
            <ac:cxnSpMk id="15" creationId="{BCDAEC91-5BCE-4B55-9CC0-43EF94CB734B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624799928" sldId="264"/>
            <ac:cxnSpMk id="18" creationId="{E126E481-B945-4179-BD79-05E96E9B29E1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624799928" sldId="264"/>
            <ac:cxnSpMk id="26" creationId="{E126E481-B945-4179-BD79-05E96E9B29E1}"/>
          </ac:cxnSpMkLst>
        </pc:cxnChg>
      </pc:sldChg>
      <pc:sldChg chg="addSp delSp modSp mod setBg setClrOvrMap delDesignElem">
        <pc:chgData name="Børge Nielsen" userId="456bb836966ed2f1" providerId="LiveId" clId="{3AE00852-EFB1-4855-B131-11CC8E2E4F80}" dt="2020-02-07T19:15:54.405" v="16103" actId="26606"/>
        <pc:sldMkLst>
          <pc:docMk/>
          <pc:sldMk cId="681114015" sldId="265"/>
        </pc:sldMkLst>
        <pc:spChg chg="mod">
          <ac:chgData name="Børge Nielsen" userId="456bb836966ed2f1" providerId="LiveId" clId="{3AE00852-EFB1-4855-B131-11CC8E2E4F80}" dt="2020-02-07T19:15:54.389" v="16102" actId="26606"/>
          <ac:spMkLst>
            <pc:docMk/>
            <pc:sldMk cId="681114015" sldId="265"/>
            <ac:spMk id="2" creationId="{29BE2C88-146C-40B1-B020-47AFBF66D4D6}"/>
          </ac:spMkLst>
        </pc:spChg>
        <pc:spChg chg="mod ord">
          <ac:chgData name="Børge Nielsen" userId="456bb836966ed2f1" providerId="LiveId" clId="{3AE00852-EFB1-4855-B131-11CC8E2E4F80}" dt="2020-02-07T19:15:54.405" v="16103" actId="26606"/>
          <ac:spMkLst>
            <pc:docMk/>
            <pc:sldMk cId="681114015" sldId="265"/>
            <ac:spMk id="3" creationId="{32A0F3EC-2BFD-4D4F-8AAE-43A55885FF00}"/>
          </ac:spMkLst>
        </pc:spChg>
        <pc:spChg chg="add del">
          <ac:chgData name="Børge Nielsen" userId="456bb836966ed2f1" providerId="LiveId" clId="{3AE00852-EFB1-4855-B131-11CC8E2E4F80}" dt="2020-01-21T17:41:14.734" v="1115"/>
          <ac:spMkLst>
            <pc:docMk/>
            <pc:sldMk cId="681114015" sldId="265"/>
            <ac:spMk id="7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1T17:48:03.112" v="1129"/>
          <ac:spMkLst>
            <pc:docMk/>
            <pc:sldMk cId="681114015" sldId="265"/>
            <ac:spMk id="8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1T17:48:03.112" v="1129"/>
          <ac:spMkLst>
            <pc:docMk/>
            <pc:sldMk cId="681114015" sldId="265"/>
            <ac:spMk id="9" creationId="{73ED6512-6858-4552-B699-9A97FE9A4EA2}"/>
          </ac:spMkLst>
        </pc:spChg>
        <pc:spChg chg="del">
          <ac:chgData name="Børge Nielsen" userId="456bb836966ed2f1" providerId="LiveId" clId="{3AE00852-EFB1-4855-B131-11CC8E2E4F80}" dt="2020-01-21T17:30:51.986" v="945"/>
          <ac:spMkLst>
            <pc:docMk/>
            <pc:sldMk cId="681114015" sldId="265"/>
            <ac:spMk id="1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4T19:16:52.262" v="1942"/>
          <ac:spMkLst>
            <pc:docMk/>
            <pc:sldMk cId="681114015" sldId="265"/>
            <ac:spMk id="11" creationId="{867D4867-5BA7-4462-B2F6-A23F4A622AA7}"/>
          </ac:spMkLst>
        </pc:spChg>
        <pc:spChg chg="del">
          <ac:chgData name="Børge Nielsen" userId="456bb836966ed2f1" providerId="LiveId" clId="{3AE00852-EFB1-4855-B131-11CC8E2E4F80}" dt="2020-01-21T17:30:51.986" v="945"/>
          <ac:spMkLst>
            <pc:docMk/>
            <pc:sldMk cId="681114015" sldId="265"/>
            <ac:spMk id="1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5T15:55:03.026" v="3229"/>
          <ac:spMkLst>
            <pc:docMk/>
            <pc:sldMk cId="681114015" sldId="265"/>
            <ac:spMk id="1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5:55:03.026" v="3229"/>
          <ac:spMkLst>
            <pc:docMk/>
            <pc:sldMk cId="681114015" sldId="265"/>
            <ac:spMk id="1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681114015" sldId="265"/>
            <ac:spMk id="1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681114015" sldId="265"/>
            <ac:spMk id="1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681114015" sldId="265"/>
            <ac:spMk id="1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681114015" sldId="265"/>
            <ac:spMk id="1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681114015" sldId="265"/>
            <ac:spMk id="1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681114015" sldId="265"/>
            <ac:spMk id="2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681114015" sldId="265"/>
            <ac:spMk id="2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681114015" sldId="265"/>
            <ac:spMk id="2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681114015" sldId="265"/>
            <ac:spMk id="2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681114015" sldId="265"/>
            <ac:spMk id="2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681114015" sldId="265"/>
            <ac:spMk id="2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681114015" sldId="265"/>
            <ac:spMk id="2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681114015" sldId="265"/>
            <ac:spMk id="2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681114015" sldId="265"/>
            <ac:spMk id="2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681114015" sldId="265"/>
            <ac:spMk id="2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681114015" sldId="265"/>
            <ac:spMk id="3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681114015" sldId="265"/>
            <ac:spMk id="3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681114015" sldId="265"/>
            <ac:spMk id="3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681114015" sldId="265"/>
            <ac:spMk id="3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681114015" sldId="265"/>
            <ac:spMk id="3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15:54.389" v="16102" actId="26606"/>
          <ac:spMkLst>
            <pc:docMk/>
            <pc:sldMk cId="681114015" sldId="265"/>
            <ac:spMk id="35" creationId="{5C9B446A-6343-4E56-90BA-061E4DDF0FFB}"/>
          </ac:spMkLst>
        </pc:spChg>
        <pc:spChg chg="add del">
          <ac:chgData name="Børge Nielsen" userId="456bb836966ed2f1" providerId="LiveId" clId="{3AE00852-EFB1-4855-B131-11CC8E2E4F80}" dt="2020-02-07T19:15:54.389" v="16102" actId="26606"/>
          <ac:spMkLst>
            <pc:docMk/>
            <pc:sldMk cId="681114015" sldId="265"/>
            <ac:spMk id="36" creationId="{3EC72A1B-03D3-499C-B4BF-AC68EEC22B10}"/>
          </ac:spMkLst>
        </pc:spChg>
        <pc:spChg chg="add del">
          <ac:chgData name="Børge Nielsen" userId="456bb836966ed2f1" providerId="LiveId" clId="{3AE00852-EFB1-4855-B131-11CC8E2E4F80}" dt="2020-02-07T19:15:54.389" v="16102" actId="26606"/>
          <ac:spMkLst>
            <pc:docMk/>
            <pc:sldMk cId="681114015" sldId="265"/>
            <ac:spMk id="37" creationId="{216322C2-3CF0-4D33-BF90-3F384CF6D232}"/>
          </ac:spMkLst>
        </pc:spChg>
        <pc:spChg chg="add del">
          <ac:chgData name="Børge Nielsen" userId="456bb836966ed2f1" providerId="LiveId" clId="{3AE00852-EFB1-4855-B131-11CC8E2E4F80}" dt="2020-02-07T19:15:54.389" v="16102" actId="26606"/>
          <ac:spMkLst>
            <pc:docMk/>
            <pc:sldMk cId="681114015" sldId="265"/>
            <ac:spMk id="38" creationId="{55D4142C-5077-457F-A6AD-3FECFDB39685}"/>
          </ac:spMkLst>
        </pc:spChg>
        <pc:spChg chg="add del">
          <ac:chgData name="Børge Nielsen" userId="456bb836966ed2f1" providerId="LiveId" clId="{3AE00852-EFB1-4855-B131-11CC8E2E4F80}" dt="2020-02-07T19:15:54.389" v="16102" actId="26606"/>
          <ac:spMkLst>
            <pc:docMk/>
            <pc:sldMk cId="681114015" sldId="265"/>
            <ac:spMk id="39" creationId="{7A5F0580-5EE9-419F-96EE-B6529EF6E7D0}"/>
          </ac:spMkLst>
        </pc:spChg>
        <pc:spChg chg="add">
          <ac:chgData name="Børge Nielsen" userId="456bb836966ed2f1" providerId="LiveId" clId="{3AE00852-EFB1-4855-B131-11CC8E2E4F80}" dt="2020-02-07T19:15:54.405" v="16103" actId="26606"/>
          <ac:spMkLst>
            <pc:docMk/>
            <pc:sldMk cId="681114015" sldId="265"/>
            <ac:spMk id="41" creationId="{4038CB10-1F5C-4D54-9DF7-12586DE5B007}"/>
          </ac:spMkLst>
        </pc:spChg>
        <pc:spChg chg="add">
          <ac:chgData name="Børge Nielsen" userId="456bb836966ed2f1" providerId="LiveId" clId="{3AE00852-EFB1-4855-B131-11CC8E2E4F80}" dt="2020-02-07T19:15:54.405" v="16103" actId="26606"/>
          <ac:spMkLst>
            <pc:docMk/>
            <pc:sldMk cId="681114015" sldId="265"/>
            <ac:spMk id="42" creationId="{73ED6512-6858-4552-B699-9A97FE9A4EA2}"/>
          </ac:spMkLst>
        </pc:spChg>
        <pc:picChg chg="mod">
          <ac:chgData name="Børge Nielsen" userId="456bb836966ed2f1" providerId="LiveId" clId="{3AE00852-EFB1-4855-B131-11CC8E2E4F80}" dt="2020-02-07T19:15:54.389" v="16102" actId="26606"/>
          <ac:picMkLst>
            <pc:docMk/>
            <pc:sldMk cId="681114015" sldId="265"/>
            <ac:picMk id="5" creationId="{49B8813A-0F8A-44F0-8A71-867025CD4DA3}"/>
          </ac:picMkLst>
        </pc:picChg>
      </pc:sldChg>
      <pc:sldChg chg="addSp delSp modSp mod setBg setClrOvrMap delDesignElem">
        <pc:chgData name="Børge Nielsen" userId="456bb836966ed2f1" providerId="LiveId" clId="{3AE00852-EFB1-4855-B131-11CC8E2E4F80}" dt="2020-02-07T19:15:32.307" v="16100" actId="26606"/>
        <pc:sldMkLst>
          <pc:docMk/>
          <pc:sldMk cId="1632883373" sldId="266"/>
        </pc:sldMkLst>
        <pc:spChg chg="mod">
          <ac:chgData name="Børge Nielsen" userId="456bb836966ed2f1" providerId="LiveId" clId="{3AE00852-EFB1-4855-B131-11CC8E2E4F80}" dt="2020-02-07T19:15:32.307" v="16100" actId="26606"/>
          <ac:spMkLst>
            <pc:docMk/>
            <pc:sldMk cId="1632883373" sldId="266"/>
            <ac:spMk id="2" creationId="{D58F1095-E791-415B-9573-D821540BD3F6}"/>
          </ac:spMkLst>
        </pc:spChg>
        <pc:spChg chg="mod">
          <ac:chgData name="Børge Nielsen" userId="456bb836966ed2f1" providerId="LiveId" clId="{3AE00852-EFB1-4855-B131-11CC8E2E4F80}" dt="2020-02-07T19:15:32.307" v="16100" actId="26606"/>
          <ac:spMkLst>
            <pc:docMk/>
            <pc:sldMk cId="1632883373" sldId="266"/>
            <ac:spMk id="3" creationId="{91EEEC9E-3121-45FB-AFBB-CDD3C6250914}"/>
          </ac:spMkLst>
        </pc:spChg>
        <pc:spChg chg="add del">
          <ac:chgData name="Børge Nielsen" userId="456bb836966ed2f1" providerId="LiveId" clId="{3AE00852-EFB1-4855-B131-11CC8E2E4F80}" dt="2020-01-21T17:48:03.112" v="1129"/>
          <ac:spMkLst>
            <pc:docMk/>
            <pc:sldMk cId="1632883373" sldId="266"/>
            <ac:spMk id="5" creationId="{3B854194-185D-494D-905C-7C7CB2E30F6E}"/>
          </ac:spMkLst>
        </pc:spChg>
        <pc:spChg chg="add del">
          <ac:chgData name="Børge Nielsen" userId="456bb836966ed2f1" providerId="LiveId" clId="{3AE00852-EFB1-4855-B131-11CC8E2E4F80}" dt="2020-01-21T17:48:03.112" v="1129"/>
          <ac:spMkLst>
            <pc:docMk/>
            <pc:sldMk cId="1632883373" sldId="266"/>
            <ac:spMk id="6" creationId="{B4F5FA0D-0104-4987-8241-EFF7C85B88DE}"/>
          </ac:spMkLst>
        </pc:spChg>
        <pc:spChg chg="add del">
          <ac:chgData name="Børge Nielsen" userId="456bb836966ed2f1" providerId="LiveId" clId="{3AE00852-EFB1-4855-B131-11CC8E2E4F80}" dt="2020-01-21T17:41:14.734" v="1115"/>
          <ac:spMkLst>
            <pc:docMk/>
            <pc:sldMk cId="1632883373" sldId="266"/>
            <ac:spMk id="8" creationId="{3B854194-185D-494D-905C-7C7CB2E30F6E}"/>
          </ac:spMkLst>
        </pc:spChg>
        <pc:spChg chg="add del">
          <ac:chgData name="Børge Nielsen" userId="456bb836966ed2f1" providerId="LiveId" clId="{3AE00852-EFB1-4855-B131-11CC8E2E4F80}" dt="2020-01-24T19:16:52.262" v="1942"/>
          <ac:spMkLst>
            <pc:docMk/>
            <pc:sldMk cId="1632883373" sldId="266"/>
            <ac:spMk id="9" creationId="{3B854194-185D-494D-905C-7C7CB2E30F6E}"/>
          </ac:spMkLst>
        </pc:spChg>
        <pc:spChg chg="add del">
          <ac:chgData name="Børge Nielsen" userId="456bb836966ed2f1" providerId="LiveId" clId="{3AE00852-EFB1-4855-B131-11CC8E2E4F80}" dt="2020-01-21T17:41:14.734" v="1115"/>
          <ac:spMkLst>
            <pc:docMk/>
            <pc:sldMk cId="1632883373" sldId="266"/>
            <ac:spMk id="10" creationId="{B4F5FA0D-0104-4987-8241-EFF7C85B88DE}"/>
          </ac:spMkLst>
        </pc:spChg>
        <pc:spChg chg="add del">
          <ac:chgData name="Børge Nielsen" userId="456bb836966ed2f1" providerId="LiveId" clId="{3AE00852-EFB1-4855-B131-11CC8E2E4F80}" dt="2020-01-24T19:16:52.262" v="1942"/>
          <ac:spMkLst>
            <pc:docMk/>
            <pc:sldMk cId="1632883373" sldId="266"/>
            <ac:spMk id="11" creationId="{B4F5FA0D-0104-4987-8241-EFF7C85B88DE}"/>
          </ac:spMkLst>
        </pc:spChg>
        <pc:spChg chg="add del">
          <ac:chgData name="Børge Nielsen" userId="456bb836966ed2f1" providerId="LiveId" clId="{3AE00852-EFB1-4855-B131-11CC8E2E4F80}" dt="2020-01-25T15:55:03.026" v="3229"/>
          <ac:spMkLst>
            <pc:docMk/>
            <pc:sldMk cId="1632883373" sldId="266"/>
            <ac:spMk id="14" creationId="{6A1473A6-3F22-483E-8A30-80B9D2B14592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1632883373" sldId="266"/>
            <ac:spMk id="16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1632883373" sldId="266"/>
            <ac:spMk id="1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1632883373" sldId="266"/>
            <ac:spMk id="20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1632883373" sldId="266"/>
            <ac:spMk id="22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632883373" sldId="266"/>
            <ac:spMk id="24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632883373" sldId="266"/>
            <ac:spMk id="26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632883373" sldId="266"/>
            <ac:spMk id="2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2T20:31:54.495" v="13678" actId="26606"/>
          <ac:spMkLst>
            <pc:docMk/>
            <pc:sldMk cId="1632883373" sldId="266"/>
            <ac:spMk id="30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1632883373" sldId="266"/>
            <ac:spMk id="32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632883373" sldId="266"/>
            <ac:spMk id="33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632883373" sldId="266"/>
            <ac:spMk id="34" creationId="{867D4867-5BA7-4462-B2F6-A23F4A622AA7}"/>
          </ac:spMkLst>
        </pc:spChg>
        <pc:spChg chg="add">
          <ac:chgData name="Børge Nielsen" userId="456bb836966ed2f1" providerId="LiveId" clId="{3AE00852-EFB1-4855-B131-11CC8E2E4F80}" dt="2020-02-07T19:15:32.307" v="16100" actId="26606"/>
          <ac:spMkLst>
            <pc:docMk/>
            <pc:sldMk cId="1632883373" sldId="266"/>
            <ac:spMk id="35" creationId="{2C9A9DA9-7DC8-488B-A882-123947B0F3D9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632883373" sldId="266"/>
            <ac:spMk id="36" creationId="{867D4867-5BA7-4462-B2F6-A23F4A622AA7}"/>
          </ac:spMkLst>
        </pc:spChg>
        <pc:spChg chg="add">
          <ac:chgData name="Børge Nielsen" userId="456bb836966ed2f1" providerId="LiveId" clId="{3AE00852-EFB1-4855-B131-11CC8E2E4F80}" dt="2020-02-07T19:15:32.307" v="16100" actId="26606"/>
          <ac:spMkLst>
            <pc:docMk/>
            <pc:sldMk cId="1632883373" sldId="266"/>
            <ac:spMk id="37" creationId="{57F6BDD4-E066-4008-8011-6CC31AEB4556}"/>
          </ac:spMkLst>
        </pc:spChg>
        <pc:spChg chg="add">
          <ac:chgData name="Børge Nielsen" userId="456bb836966ed2f1" providerId="LiveId" clId="{3AE00852-EFB1-4855-B131-11CC8E2E4F80}" dt="2020-02-07T19:15:32.307" v="16100" actId="26606"/>
          <ac:spMkLst>
            <pc:docMk/>
            <pc:sldMk cId="1632883373" sldId="266"/>
            <ac:spMk id="38" creationId="{2711A8FB-68FC-45FC-B01E-38F809E2D439}"/>
          </ac:spMkLst>
        </pc:spChg>
        <pc:spChg chg="add">
          <ac:chgData name="Børge Nielsen" userId="456bb836966ed2f1" providerId="LiveId" clId="{3AE00852-EFB1-4855-B131-11CC8E2E4F80}" dt="2020-02-07T19:15:32.307" v="16100" actId="26606"/>
          <ac:spMkLst>
            <pc:docMk/>
            <pc:sldMk cId="1632883373" sldId="266"/>
            <ac:spMk id="39" creationId="{2A865FE3-5FC9-4049-87CF-30019C46C0F5}"/>
          </ac:spMkLst>
        </pc:spChg>
        <pc:grpChg chg="add del">
          <ac:chgData name="Børge Nielsen" userId="456bb836966ed2f1" providerId="LiveId" clId="{3AE00852-EFB1-4855-B131-11CC8E2E4F80}" dt="2020-01-25T15:55:03.026" v="3229"/>
          <ac:grpSpMkLst>
            <pc:docMk/>
            <pc:sldMk cId="1632883373" sldId="266"/>
            <ac:grpSpMk id="15" creationId="{AA1375E3-3E53-4D75-BAB7-E5929BFCB25F}"/>
          </ac:grpSpMkLst>
        </pc:grpChg>
        <pc:picChg chg="add mod">
          <ac:chgData name="Børge Nielsen" userId="456bb836966ed2f1" providerId="LiveId" clId="{3AE00852-EFB1-4855-B131-11CC8E2E4F80}" dt="2020-02-07T19:15:32.307" v="16100" actId="26606"/>
          <ac:picMkLst>
            <pc:docMk/>
            <pc:sldMk cId="1632883373" sldId="266"/>
            <ac:picMk id="5" creationId="{D7E513AE-4E2D-4F03-B236-023012D31D59}"/>
          </ac:picMkLst>
        </pc:picChg>
        <pc:picChg chg="add del">
          <ac:chgData name="Børge Nielsen" userId="456bb836966ed2f1" providerId="LiveId" clId="{3AE00852-EFB1-4855-B131-11CC8E2E4F80}" dt="2020-01-21T17:48:03.112" v="1129"/>
          <ac:picMkLst>
            <pc:docMk/>
            <pc:sldMk cId="1632883373" sldId="266"/>
            <ac:picMk id="7" creationId="{2897127E-6CEF-446C-BE87-93B7C46E49D1}"/>
          </ac:picMkLst>
        </pc:picChg>
        <pc:picChg chg="add del">
          <ac:chgData name="Børge Nielsen" userId="456bb836966ed2f1" providerId="LiveId" clId="{3AE00852-EFB1-4855-B131-11CC8E2E4F80}" dt="2020-01-21T17:41:14.734" v="1115"/>
          <ac:picMkLst>
            <pc:docMk/>
            <pc:sldMk cId="1632883373" sldId="266"/>
            <ac:picMk id="12" creationId="{2897127E-6CEF-446C-BE87-93B7C46E49D1}"/>
          </ac:picMkLst>
        </pc:picChg>
        <pc:picChg chg="add del">
          <ac:chgData name="Børge Nielsen" userId="456bb836966ed2f1" providerId="LiveId" clId="{3AE00852-EFB1-4855-B131-11CC8E2E4F80}" dt="2020-01-24T19:16:52.262" v="1942"/>
          <ac:picMkLst>
            <pc:docMk/>
            <pc:sldMk cId="1632883373" sldId="266"/>
            <ac:picMk id="13" creationId="{2897127E-6CEF-446C-BE87-93B7C46E49D1}"/>
          </ac:picMkLst>
        </pc:picChg>
        <pc:cxnChg chg="add del">
          <ac:chgData name="Børge Nielsen" userId="456bb836966ed2f1" providerId="LiveId" clId="{3AE00852-EFB1-4855-B131-11CC8E2E4F80}" dt="2020-01-25T17:35:06.778" v="6012"/>
          <ac:cxnSpMkLst>
            <pc:docMk/>
            <pc:sldMk cId="1632883373" sldId="266"/>
            <ac:cxnSpMk id="17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5T19:08:38.255" v="6236"/>
          <ac:cxnSpMkLst>
            <pc:docMk/>
            <pc:sldMk cId="1632883373" sldId="266"/>
            <ac:cxnSpMk id="1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05:56.755" v="7260"/>
          <ac:cxnSpMkLst>
            <pc:docMk/>
            <pc:sldMk cId="1632883373" sldId="266"/>
            <ac:cxnSpMk id="21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13:18.292" v="7392"/>
          <ac:cxnSpMkLst>
            <pc:docMk/>
            <pc:sldMk cId="1632883373" sldId="266"/>
            <ac:cxnSpMk id="23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8T15:10:28.354" v="9944"/>
          <ac:cxnSpMkLst>
            <pc:docMk/>
            <pc:sldMk cId="1632883373" sldId="266"/>
            <ac:cxnSpMk id="25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1632883373" sldId="266"/>
            <ac:cxnSpMk id="27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1632883373" sldId="266"/>
            <ac:cxnSpMk id="2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2T20:31:54.495" v="13678" actId="26606"/>
          <ac:cxnSpMkLst>
            <pc:docMk/>
            <pc:sldMk cId="1632883373" sldId="266"/>
            <ac:cxnSpMk id="31" creationId="{2D72A2C9-F3CA-4216-8BAD-FA4C970C3C4E}"/>
          </ac:cxnSpMkLst>
        </pc:cxnChg>
      </pc:sldChg>
      <pc:sldChg chg="addSp delSp modSp add mod ord setBg delDesignElem">
        <pc:chgData name="Børge Nielsen" userId="456bb836966ed2f1" providerId="LiveId" clId="{3AE00852-EFB1-4855-B131-11CC8E2E4F80}" dt="2020-02-07T19:15:24.990" v="16099" actId="26606"/>
        <pc:sldMkLst>
          <pc:docMk/>
          <pc:sldMk cId="1832765083" sldId="267"/>
        </pc:sldMkLst>
        <pc:spChg chg="mod">
          <ac:chgData name="Børge Nielsen" userId="456bb836966ed2f1" providerId="LiveId" clId="{3AE00852-EFB1-4855-B131-11CC8E2E4F80}" dt="2020-01-25T15:59:20.209" v="3252" actId="26606"/>
          <ac:spMkLst>
            <pc:docMk/>
            <pc:sldMk cId="1832765083" sldId="267"/>
            <ac:spMk id="2" creationId="{E7DC7667-0857-41E8-A318-EA3B779EE5CF}"/>
          </ac:spMkLst>
        </pc:spChg>
        <pc:spChg chg="add del mod">
          <ac:chgData name="Børge Nielsen" userId="456bb836966ed2f1" providerId="LiveId" clId="{3AE00852-EFB1-4855-B131-11CC8E2E4F80}" dt="2020-01-21T17:41:36.584" v="1118" actId="26606"/>
          <ac:spMkLst>
            <pc:docMk/>
            <pc:sldMk cId="1832765083" sldId="267"/>
            <ac:spMk id="3" creationId="{B6129C07-8195-405E-BD8C-8B410B69A659}"/>
          </ac:spMkLst>
        </pc:spChg>
        <pc:spChg chg="add del">
          <ac:chgData name="Børge Nielsen" userId="456bb836966ed2f1" providerId="LiveId" clId="{3AE00852-EFB1-4855-B131-11CC8E2E4F80}" dt="2020-01-21T17:48:03.112" v="1129"/>
          <ac:spMkLst>
            <pc:docMk/>
            <pc:sldMk cId="1832765083" sldId="267"/>
            <ac:spMk id="8" creationId="{3B854194-185D-494D-905C-7C7CB2E30F6E}"/>
          </ac:spMkLst>
        </pc:spChg>
        <pc:spChg chg="add del">
          <ac:chgData name="Børge Nielsen" userId="456bb836966ed2f1" providerId="LiveId" clId="{3AE00852-EFB1-4855-B131-11CC8E2E4F80}" dt="2020-01-21T17:41:36.536" v="1117" actId="26606"/>
          <ac:spMkLst>
            <pc:docMk/>
            <pc:sldMk cId="1832765083" sldId="267"/>
            <ac:spMk id="10" creationId="{46C2E80F-49A6-4372-B103-219D417A55ED}"/>
          </ac:spMkLst>
        </pc:spChg>
        <pc:spChg chg="add del">
          <ac:chgData name="Børge Nielsen" userId="456bb836966ed2f1" providerId="LiveId" clId="{3AE00852-EFB1-4855-B131-11CC8E2E4F80}" dt="2020-01-21T17:48:03.112" v="1129"/>
          <ac:spMkLst>
            <pc:docMk/>
            <pc:sldMk cId="1832765083" sldId="267"/>
            <ac:spMk id="13" creationId="{B4F5FA0D-0104-4987-8241-EFF7C85B88DE}"/>
          </ac:spMkLst>
        </pc:spChg>
        <pc:spChg chg="add mod">
          <ac:chgData name="Børge Nielsen" userId="456bb836966ed2f1" providerId="LiveId" clId="{3AE00852-EFB1-4855-B131-11CC8E2E4F80}" dt="2020-02-04T20:00:01.804" v="15937" actId="20577"/>
          <ac:spMkLst>
            <pc:docMk/>
            <pc:sldMk cId="1832765083" sldId="267"/>
            <ac:spMk id="14" creationId="{B6129C07-8195-405E-BD8C-8B410B69A659}"/>
          </ac:spMkLst>
        </pc:spChg>
        <pc:spChg chg="add del">
          <ac:chgData name="Børge Nielsen" userId="456bb836966ed2f1" providerId="LiveId" clId="{3AE00852-EFB1-4855-B131-11CC8E2E4F80}" dt="2020-01-24T19:17:21.070" v="1946" actId="26606"/>
          <ac:spMkLst>
            <pc:docMk/>
            <pc:sldMk cId="1832765083" sldId="267"/>
            <ac:spMk id="16" creationId="{6A1473A6-3F22-483E-8A30-80B9D2B14592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1832765083" sldId="267"/>
            <ac:spMk id="1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4T19:16:52.262" v="1942"/>
          <ac:spMkLst>
            <pc:docMk/>
            <pc:sldMk cId="1832765083" sldId="267"/>
            <ac:spMk id="19" creationId="{3B854194-185D-494D-905C-7C7CB2E30F6E}"/>
          </ac:spMkLst>
        </pc:spChg>
        <pc:spChg chg="add del">
          <ac:chgData name="Børge Nielsen" userId="456bb836966ed2f1" providerId="LiveId" clId="{3AE00852-EFB1-4855-B131-11CC8E2E4F80}" dt="2020-01-24T19:16:52.262" v="1942"/>
          <ac:spMkLst>
            <pc:docMk/>
            <pc:sldMk cId="1832765083" sldId="267"/>
            <ac:spMk id="21" creationId="{B4F5FA0D-0104-4987-8241-EFF7C85B88DE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1832765083" sldId="267"/>
            <ac:spMk id="22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1832765083" sldId="267"/>
            <ac:spMk id="2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1832765083" sldId="267"/>
            <ac:spMk id="27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5T15:55:03.026" v="3229"/>
          <ac:spMkLst>
            <pc:docMk/>
            <pc:sldMk cId="1832765083" sldId="267"/>
            <ac:spMk id="29" creationId="{6A1473A6-3F22-483E-8A30-80B9D2B14592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832765083" sldId="267"/>
            <ac:spMk id="30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832765083" sldId="267"/>
            <ac:spMk id="33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832765083" sldId="267"/>
            <ac:spMk id="3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832765083" sldId="267"/>
            <ac:spMk id="37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1832765083" sldId="267"/>
            <ac:spMk id="39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832765083" sldId="267"/>
            <ac:spMk id="41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832765083" sldId="267"/>
            <ac:spMk id="43" creationId="{8D70B121-56F4-4848-B38B-182089D909FA}"/>
          </ac:spMkLst>
        </pc:spChg>
        <pc:spChg chg="add">
          <ac:chgData name="Børge Nielsen" userId="456bb836966ed2f1" providerId="LiveId" clId="{3AE00852-EFB1-4855-B131-11CC8E2E4F80}" dt="2020-02-07T19:15:24.990" v="16099" actId="26606"/>
          <ac:spMkLst>
            <pc:docMk/>
            <pc:sldMk cId="1832765083" sldId="267"/>
            <ac:spMk id="45" creationId="{8D70B121-56F4-4848-B38B-182089D909FA}"/>
          </ac:spMkLst>
        </pc:spChg>
        <pc:grpChg chg="add del">
          <ac:chgData name="Børge Nielsen" userId="456bb836966ed2f1" providerId="LiveId" clId="{3AE00852-EFB1-4855-B131-11CC8E2E4F80}" dt="2020-01-24T19:17:21.070" v="1946" actId="26606"/>
          <ac:grpSpMkLst>
            <pc:docMk/>
            <pc:sldMk cId="1832765083" sldId="267"/>
            <ac:grpSpMk id="17" creationId="{AA1375E3-3E53-4D75-BAB7-E5929BFCB25F}"/>
          </ac:grpSpMkLst>
        </pc:grpChg>
        <pc:grpChg chg="add del">
          <ac:chgData name="Børge Nielsen" userId="456bb836966ed2f1" providerId="LiveId" clId="{3AE00852-EFB1-4855-B131-11CC8E2E4F80}" dt="2020-01-25T15:55:03.026" v="3229"/>
          <ac:grpSpMkLst>
            <pc:docMk/>
            <pc:sldMk cId="1832765083" sldId="267"/>
            <ac:grpSpMk id="31" creationId="{AA1375E3-3E53-4D75-BAB7-E5929BFCB25F}"/>
          </ac:grpSpMkLst>
        </pc:grpChg>
        <pc:graphicFrameChg chg="add del">
          <ac:chgData name="Børge Nielsen" userId="456bb836966ed2f1" providerId="LiveId" clId="{3AE00852-EFB1-4855-B131-11CC8E2E4F80}" dt="2020-01-21T17:41:36.536" v="1117" actId="26606"/>
          <ac:graphicFrameMkLst>
            <pc:docMk/>
            <pc:sldMk cId="1832765083" sldId="267"/>
            <ac:graphicFrameMk id="5" creationId="{EE4BD039-DFAA-49AE-8DB5-F1F461D27560}"/>
          </ac:graphicFrameMkLst>
        </pc:graphicFrameChg>
        <pc:picChg chg="add del">
          <ac:chgData name="Børge Nielsen" userId="456bb836966ed2f1" providerId="LiveId" clId="{3AE00852-EFB1-4855-B131-11CC8E2E4F80}" dt="2020-01-21T17:48:03.112" v="1129"/>
          <ac:picMkLst>
            <pc:docMk/>
            <pc:sldMk cId="1832765083" sldId="267"/>
            <ac:picMk id="12" creationId="{2897127E-6CEF-446C-BE87-93B7C46E49D1}"/>
          </ac:picMkLst>
        </pc:picChg>
        <pc:picChg chg="add del">
          <ac:chgData name="Børge Nielsen" userId="456bb836966ed2f1" providerId="LiveId" clId="{3AE00852-EFB1-4855-B131-11CC8E2E4F80}" dt="2020-01-24T19:16:52.262" v="1942"/>
          <ac:picMkLst>
            <pc:docMk/>
            <pc:sldMk cId="1832765083" sldId="267"/>
            <ac:picMk id="23" creationId="{2897127E-6CEF-446C-BE87-93B7C46E49D1}"/>
          </ac:picMkLst>
        </pc:picChg>
        <pc:cxnChg chg="add del">
          <ac:chgData name="Børge Nielsen" userId="456bb836966ed2f1" providerId="LiveId" clId="{3AE00852-EFB1-4855-B131-11CC8E2E4F80}" dt="2020-01-25T17:35:06.778" v="6012"/>
          <ac:cxnSpMkLst>
            <pc:docMk/>
            <pc:sldMk cId="1832765083" sldId="267"/>
            <ac:cxnSpMk id="20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5T19:08:38.255" v="6236"/>
          <ac:cxnSpMkLst>
            <pc:docMk/>
            <pc:sldMk cId="1832765083" sldId="267"/>
            <ac:cxnSpMk id="24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05:56.755" v="7260"/>
          <ac:cxnSpMkLst>
            <pc:docMk/>
            <pc:sldMk cId="1832765083" sldId="267"/>
            <ac:cxnSpMk id="2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13:18.292" v="7392"/>
          <ac:cxnSpMkLst>
            <pc:docMk/>
            <pc:sldMk cId="1832765083" sldId="267"/>
            <ac:cxnSpMk id="28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8T15:10:28.354" v="9944"/>
          <ac:cxnSpMkLst>
            <pc:docMk/>
            <pc:sldMk cId="1832765083" sldId="267"/>
            <ac:cxnSpMk id="32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1832765083" sldId="267"/>
            <ac:cxnSpMk id="34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1832765083" sldId="267"/>
            <ac:cxnSpMk id="3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1832765083" sldId="267"/>
            <ac:cxnSpMk id="38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1832765083" sldId="267"/>
            <ac:cxnSpMk id="40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1832765083" sldId="267"/>
            <ac:cxnSpMk id="42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1832765083" sldId="267"/>
            <ac:cxnSpMk id="44" creationId="{2D72A2C9-F3CA-4216-8BAD-FA4C970C3C4E}"/>
          </ac:cxnSpMkLst>
        </pc:cxnChg>
        <pc:cxnChg chg="add">
          <ac:chgData name="Børge Nielsen" userId="456bb836966ed2f1" providerId="LiveId" clId="{3AE00852-EFB1-4855-B131-11CC8E2E4F80}" dt="2020-02-07T19:15:24.990" v="16099" actId="26606"/>
          <ac:cxnSpMkLst>
            <pc:docMk/>
            <pc:sldMk cId="1832765083" sldId="267"/>
            <ac:cxnSpMk id="46" creationId="{2D72A2C9-F3CA-4216-8BAD-FA4C970C3C4E}"/>
          </ac:cxnSpMkLst>
        </pc:cxnChg>
      </pc:sldChg>
      <pc:sldChg chg="addSp delSp modSp add mod ord setBg delDesignElem">
        <pc:chgData name="Børge Nielsen" userId="456bb836966ed2f1" providerId="LiveId" clId="{3AE00852-EFB1-4855-B131-11CC8E2E4F80}" dt="2020-02-07T19:15:15.420" v="16098" actId="26606"/>
        <pc:sldMkLst>
          <pc:docMk/>
          <pc:sldMk cId="162790847" sldId="268"/>
        </pc:sldMkLst>
        <pc:spChg chg="mod">
          <ac:chgData name="Børge Nielsen" userId="456bb836966ed2f1" providerId="LiveId" clId="{3AE00852-EFB1-4855-B131-11CC8E2E4F80}" dt="2020-02-07T19:15:15.420" v="16098" actId="26606"/>
          <ac:spMkLst>
            <pc:docMk/>
            <pc:sldMk cId="162790847" sldId="268"/>
            <ac:spMk id="2" creationId="{E31DBA7B-4FC8-45E3-9E4F-CC0F71BAE36A}"/>
          </ac:spMkLst>
        </pc:spChg>
        <pc:spChg chg="mod ord">
          <ac:chgData name="Børge Nielsen" userId="456bb836966ed2f1" providerId="LiveId" clId="{3AE00852-EFB1-4855-B131-11CC8E2E4F80}" dt="2020-02-07T19:15:15.420" v="16098" actId="26606"/>
          <ac:spMkLst>
            <pc:docMk/>
            <pc:sldMk cId="162790847" sldId="268"/>
            <ac:spMk id="3" creationId="{DD546789-EA2F-4620-9F29-4E19F6783BB7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162790847" sldId="268"/>
            <ac:spMk id="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162790847" sldId="268"/>
            <ac:spMk id="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162790847" sldId="268"/>
            <ac:spMk id="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5:55:03.026" v="3229"/>
          <ac:spMkLst>
            <pc:docMk/>
            <pc:sldMk cId="162790847" sldId="268"/>
            <ac:spMk id="1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162790847" sldId="268"/>
            <ac:spMk id="11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5T15:55:03.026" v="3229"/>
          <ac:spMkLst>
            <pc:docMk/>
            <pc:sldMk cId="162790847" sldId="268"/>
            <ac:spMk id="1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162790847" sldId="268"/>
            <ac:spMk id="1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162790847" sldId="268"/>
            <ac:spMk id="1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162790847" sldId="268"/>
            <ac:spMk id="1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162790847" sldId="268"/>
            <ac:spMk id="1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62790847" sldId="268"/>
            <ac:spMk id="1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62790847" sldId="268"/>
            <ac:spMk id="1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62790847" sldId="268"/>
            <ac:spMk id="1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62790847" sldId="268"/>
            <ac:spMk id="2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62790847" sldId="268"/>
            <ac:spMk id="2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62790847" sldId="268"/>
            <ac:spMk id="2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20:12:38.097" v="13138" actId="26606"/>
          <ac:spMkLst>
            <pc:docMk/>
            <pc:sldMk cId="162790847" sldId="268"/>
            <ac:spMk id="2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12:38.097" v="13138" actId="26606"/>
          <ac:spMkLst>
            <pc:docMk/>
            <pc:sldMk cId="162790847" sldId="268"/>
            <ac:spMk id="2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162790847" sldId="268"/>
            <ac:spMk id="2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162790847" sldId="268"/>
            <ac:spMk id="2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62790847" sldId="268"/>
            <ac:spMk id="2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62790847" sldId="268"/>
            <ac:spMk id="2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62790847" sldId="268"/>
            <ac:spMk id="2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62790847" sldId="268"/>
            <ac:spMk id="3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62790847" sldId="268"/>
            <ac:spMk id="31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62790847" sldId="268"/>
            <ac:spMk id="32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15:15.420" v="16098" actId="26606"/>
          <ac:spMkLst>
            <pc:docMk/>
            <pc:sldMk cId="162790847" sldId="268"/>
            <ac:spMk id="33" creationId="{84ECDE7A-6944-466D-8FFE-149A29BA6BAE}"/>
          </ac:spMkLst>
        </pc:spChg>
        <pc:spChg chg="add">
          <ac:chgData name="Børge Nielsen" userId="456bb836966ed2f1" providerId="LiveId" clId="{3AE00852-EFB1-4855-B131-11CC8E2E4F80}" dt="2020-02-07T19:15:15.420" v="16098" actId="26606"/>
          <ac:spMkLst>
            <pc:docMk/>
            <pc:sldMk cId="162790847" sldId="268"/>
            <ac:spMk id="34" creationId="{B3420082-9415-44EC-802E-C77D71D59C57}"/>
          </ac:spMkLst>
        </pc:spChg>
        <pc:spChg chg="add">
          <ac:chgData name="Børge Nielsen" userId="456bb836966ed2f1" providerId="LiveId" clId="{3AE00852-EFB1-4855-B131-11CC8E2E4F80}" dt="2020-02-07T19:15:15.420" v="16098" actId="26606"/>
          <ac:spMkLst>
            <pc:docMk/>
            <pc:sldMk cId="162790847" sldId="268"/>
            <ac:spMk id="35" creationId="{55A52C45-1FCB-4636-A80F-2849B8226C01}"/>
          </ac:spMkLst>
        </pc:spChg>
        <pc:spChg chg="add">
          <ac:chgData name="Børge Nielsen" userId="456bb836966ed2f1" providerId="LiveId" clId="{3AE00852-EFB1-4855-B131-11CC8E2E4F80}" dt="2020-02-07T19:15:15.420" v="16098" actId="26606"/>
          <ac:spMkLst>
            <pc:docMk/>
            <pc:sldMk cId="162790847" sldId="268"/>
            <ac:spMk id="36" creationId="{768EB4DD-3704-43AD-92B3-C4E0C6EA92CB}"/>
          </ac:spMkLst>
        </pc:spChg>
        <pc:picChg chg="add mod">
          <ac:chgData name="Børge Nielsen" userId="456bb836966ed2f1" providerId="LiveId" clId="{3AE00852-EFB1-4855-B131-11CC8E2E4F80}" dt="2020-02-07T19:15:15.420" v="16098" actId="26606"/>
          <ac:picMkLst>
            <pc:docMk/>
            <pc:sldMk cId="162790847" sldId="268"/>
            <ac:picMk id="5" creationId="{37453691-B6D6-4DFC-986B-59AA6CA1AC90}"/>
          </ac:picMkLst>
        </pc:picChg>
      </pc:sldChg>
      <pc:sldChg chg="addSp delSp modSp add mod setBg delDesignElem">
        <pc:chgData name="Børge Nielsen" userId="456bb836966ed2f1" providerId="LiveId" clId="{3AE00852-EFB1-4855-B131-11CC8E2E4F80}" dt="2020-02-07T19:15:04.032" v="16097" actId="26606"/>
        <pc:sldMkLst>
          <pc:docMk/>
          <pc:sldMk cId="2225518472" sldId="269"/>
        </pc:sldMkLst>
        <pc:spChg chg="mod">
          <ac:chgData name="Børge Nielsen" userId="456bb836966ed2f1" providerId="LiveId" clId="{3AE00852-EFB1-4855-B131-11CC8E2E4F80}" dt="2020-02-07T19:15:04.032" v="16097" actId="26606"/>
          <ac:spMkLst>
            <pc:docMk/>
            <pc:sldMk cId="2225518472" sldId="269"/>
            <ac:spMk id="2" creationId="{5C8E7F14-BE0F-4F55-BE12-F0A589A9A84C}"/>
          </ac:spMkLst>
        </pc:spChg>
        <pc:spChg chg="mod ord">
          <ac:chgData name="Børge Nielsen" userId="456bb836966ed2f1" providerId="LiveId" clId="{3AE00852-EFB1-4855-B131-11CC8E2E4F80}" dt="2020-02-07T19:15:04.032" v="16097" actId="26606"/>
          <ac:spMkLst>
            <pc:docMk/>
            <pc:sldMk cId="2225518472" sldId="269"/>
            <ac:spMk id="3" creationId="{E1BAF938-D525-4B30-A61C-787E81546AF7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2225518472" sldId="269"/>
            <ac:spMk id="9" creationId="{E02F3C71-C981-4614-98EA-D6C494F8091E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2225518472" sldId="269"/>
            <ac:spMk id="10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5T15:55:03.026" v="3229"/>
          <ac:spMkLst>
            <pc:docMk/>
            <pc:sldMk cId="2225518472" sldId="269"/>
            <ac:spMk id="12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2225518472" sldId="269"/>
            <ac:spMk id="13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7T16:13:18.292" v="7392"/>
          <ac:spMkLst>
            <pc:docMk/>
            <pc:sldMk cId="2225518472" sldId="269"/>
            <ac:spMk id="16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225518472" sldId="269"/>
            <ac:spMk id="19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225518472" sldId="269"/>
            <ac:spMk id="21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225518472" sldId="269"/>
            <ac:spMk id="23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2225518472" sldId="269"/>
            <ac:spMk id="25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225518472" sldId="269"/>
            <ac:spMk id="27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225518472" sldId="269"/>
            <ac:spMk id="29" creationId="{99899462-FC16-43B0-966B-FCA263450716}"/>
          </ac:spMkLst>
        </pc:spChg>
        <pc:spChg chg="add">
          <ac:chgData name="Børge Nielsen" userId="456bb836966ed2f1" providerId="LiveId" clId="{3AE00852-EFB1-4855-B131-11CC8E2E4F80}" dt="2020-02-07T19:15:04.032" v="16097" actId="26606"/>
          <ac:spMkLst>
            <pc:docMk/>
            <pc:sldMk cId="2225518472" sldId="269"/>
            <ac:spMk id="31" creationId="{F4F2FC05-7D27-410F-BDA9-ADF4831368C7}"/>
          </ac:spMkLst>
        </pc:spChg>
        <pc:spChg chg="add">
          <ac:chgData name="Børge Nielsen" userId="456bb836966ed2f1" providerId="LiveId" clId="{3AE00852-EFB1-4855-B131-11CC8E2E4F80}" dt="2020-02-07T19:15:04.032" v="16097" actId="26606"/>
          <ac:spMkLst>
            <pc:docMk/>
            <pc:sldMk cId="2225518472" sldId="269"/>
            <ac:spMk id="32" creationId="{9080D120-BD54-46E1-BA37-82F5E8089E90}"/>
          </ac:spMkLst>
        </pc:spChg>
        <pc:spChg chg="add">
          <ac:chgData name="Børge Nielsen" userId="456bb836966ed2f1" providerId="LiveId" clId="{3AE00852-EFB1-4855-B131-11CC8E2E4F80}" dt="2020-02-07T19:15:04.032" v="16097" actId="26606"/>
          <ac:spMkLst>
            <pc:docMk/>
            <pc:sldMk cId="2225518472" sldId="269"/>
            <ac:spMk id="33" creationId="{81D83946-74FA-498A-AC80-9926F041B5C5}"/>
          </ac:spMkLst>
        </pc:spChg>
        <pc:spChg chg="add">
          <ac:chgData name="Børge Nielsen" userId="456bb836966ed2f1" providerId="LiveId" clId="{3AE00852-EFB1-4855-B131-11CC8E2E4F80}" dt="2020-02-07T19:15:04.032" v="16097" actId="26606"/>
          <ac:spMkLst>
            <pc:docMk/>
            <pc:sldMk cId="2225518472" sldId="269"/>
            <ac:spMk id="34" creationId="{5060D983-8B52-443A-8183-2A1DE05618B5}"/>
          </ac:spMkLst>
        </pc:spChg>
        <pc:picChg chg="add mod ord">
          <ac:chgData name="Børge Nielsen" userId="456bb836966ed2f1" providerId="LiveId" clId="{3AE00852-EFB1-4855-B131-11CC8E2E4F80}" dt="2020-02-07T19:15:04.032" v="16097" actId="26606"/>
          <ac:picMkLst>
            <pc:docMk/>
            <pc:sldMk cId="2225518472" sldId="269"/>
            <ac:picMk id="5" creationId="{25DD7E24-C889-468E-9D09-876FB12ABC00}"/>
          </ac:picMkLst>
        </pc:picChg>
        <pc:picChg chg="add mod ord">
          <ac:chgData name="Børge Nielsen" userId="456bb836966ed2f1" providerId="LiveId" clId="{3AE00852-EFB1-4855-B131-11CC8E2E4F80}" dt="2020-02-07T19:15:04.032" v="16097" actId="26606"/>
          <ac:picMkLst>
            <pc:docMk/>
            <pc:sldMk cId="2225518472" sldId="269"/>
            <ac:picMk id="7" creationId="{95AB4218-1EA9-4128-9B0C-4A7C73FD856F}"/>
          </ac:picMkLst>
        </pc:picChg>
        <pc:picChg chg="add del">
          <ac:chgData name="Børge Nielsen" userId="456bb836966ed2f1" providerId="LiveId" clId="{3AE00852-EFB1-4855-B131-11CC8E2E4F80}" dt="2020-01-28T15:10:28.354" v="9944"/>
          <ac:picMkLst>
            <pc:docMk/>
            <pc:sldMk cId="2225518472" sldId="269"/>
            <ac:picMk id="18" creationId="{22901FED-4FC9-4ED5-8123-C98BCD1616BA}"/>
          </ac:picMkLst>
        </pc:picChg>
        <pc:picChg chg="add del mod">
          <ac:chgData name="Børge Nielsen" userId="456bb836966ed2f1" providerId="LiveId" clId="{3AE00852-EFB1-4855-B131-11CC8E2E4F80}" dt="2020-01-24T19:49:51.237" v="2341"/>
          <ac:picMkLst>
            <pc:docMk/>
            <pc:sldMk cId="2225518472" sldId="269"/>
            <ac:picMk id="1026" creationId="{E659D6C7-203D-4424-89C0-111353F37CF9}"/>
          </ac:picMkLst>
        </pc:picChg>
        <pc:cxnChg chg="add del">
          <ac:chgData name="Børge Nielsen" userId="456bb836966ed2f1" providerId="LiveId" clId="{3AE00852-EFB1-4855-B131-11CC8E2E4F80}" dt="2020-01-25T19:08:38.255" v="6236"/>
          <ac:cxnSpMkLst>
            <pc:docMk/>
            <pc:sldMk cId="2225518472" sldId="269"/>
            <ac:cxnSpMk id="11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5T15:55:03.026" v="3229"/>
          <ac:cxnSpMkLst>
            <pc:docMk/>
            <pc:sldMk cId="2225518472" sldId="269"/>
            <ac:cxnSpMk id="14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7T16:05:56.755" v="7260"/>
          <ac:cxnSpMkLst>
            <pc:docMk/>
            <pc:sldMk cId="2225518472" sldId="269"/>
            <ac:cxnSpMk id="15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7T16:13:18.292" v="7392"/>
          <ac:cxnSpMkLst>
            <pc:docMk/>
            <pc:sldMk cId="2225518472" sldId="269"/>
            <ac:cxnSpMk id="17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2225518472" sldId="269"/>
            <ac:cxnSpMk id="20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2225518472" sldId="269"/>
            <ac:cxnSpMk id="22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2225518472" sldId="269"/>
            <ac:cxnSpMk id="24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2225518472" sldId="269"/>
            <ac:cxnSpMk id="26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2225518472" sldId="269"/>
            <ac:cxnSpMk id="28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2225518472" sldId="269"/>
            <ac:cxnSpMk id="30" creationId="{AAFEA932-2DF1-410C-A00A-7A1E7DBF7511}"/>
          </ac:cxnSpMkLst>
        </pc:cxnChg>
      </pc:sldChg>
      <pc:sldChg chg="addSp delSp modSp add mod setBg delDesignElem">
        <pc:chgData name="Børge Nielsen" userId="456bb836966ed2f1" providerId="LiveId" clId="{3AE00852-EFB1-4855-B131-11CC8E2E4F80}" dt="2020-02-07T19:14:40.381" v="16095" actId="26606"/>
        <pc:sldMkLst>
          <pc:docMk/>
          <pc:sldMk cId="376470316" sldId="270"/>
        </pc:sldMkLst>
        <pc:spChg chg="mod">
          <ac:chgData name="Børge Nielsen" userId="456bb836966ed2f1" providerId="LiveId" clId="{3AE00852-EFB1-4855-B131-11CC8E2E4F80}" dt="2020-02-07T19:14:40.381" v="16095" actId="26606"/>
          <ac:spMkLst>
            <pc:docMk/>
            <pc:sldMk cId="376470316" sldId="270"/>
            <ac:spMk id="2" creationId="{58BD4EE3-76FC-41BB-9324-3CE8C0532279}"/>
          </ac:spMkLst>
        </pc:spChg>
        <pc:spChg chg="mod ord">
          <ac:chgData name="Børge Nielsen" userId="456bb836966ed2f1" providerId="LiveId" clId="{3AE00852-EFB1-4855-B131-11CC8E2E4F80}" dt="2020-02-07T19:14:40.381" v="16095" actId="26606"/>
          <ac:spMkLst>
            <pc:docMk/>
            <pc:sldMk cId="376470316" sldId="270"/>
            <ac:spMk id="3" creationId="{085A6614-ED9D-4C7E-9ED1-10967B92246A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376470316" sldId="270"/>
            <ac:spMk id="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376470316" sldId="270"/>
            <ac:spMk id="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376470316" sldId="270"/>
            <ac:spMk id="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5:55:03.026" v="3229"/>
          <ac:spMkLst>
            <pc:docMk/>
            <pc:sldMk cId="376470316" sldId="270"/>
            <ac:spMk id="1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376470316" sldId="270"/>
            <ac:spMk id="11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5T15:55:03.026" v="3229"/>
          <ac:spMkLst>
            <pc:docMk/>
            <pc:sldMk cId="376470316" sldId="270"/>
            <ac:spMk id="1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376470316" sldId="270"/>
            <ac:spMk id="1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376470316" sldId="270"/>
            <ac:spMk id="1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376470316" sldId="270"/>
            <ac:spMk id="1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376470316" sldId="270"/>
            <ac:spMk id="1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376470316" sldId="270"/>
            <ac:spMk id="1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376470316" sldId="270"/>
            <ac:spMk id="1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376470316" sldId="270"/>
            <ac:spMk id="1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376470316" sldId="270"/>
            <ac:spMk id="2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376470316" sldId="270"/>
            <ac:spMk id="2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376470316" sldId="270"/>
            <ac:spMk id="2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376470316" sldId="270"/>
            <ac:spMk id="2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376470316" sldId="270"/>
            <ac:spMk id="2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376470316" sldId="270"/>
            <ac:spMk id="2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376470316" sldId="270"/>
            <ac:spMk id="2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76470316" sldId="270"/>
            <ac:spMk id="2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76470316" sldId="270"/>
            <ac:spMk id="2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376470316" sldId="270"/>
            <ac:spMk id="2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376470316" sldId="270"/>
            <ac:spMk id="3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14:40.334" v="16094" actId="26606"/>
          <ac:spMkLst>
            <pc:docMk/>
            <pc:sldMk cId="376470316" sldId="270"/>
            <ac:spMk id="31" creationId="{4E2ED6F9-63C3-4A8D-9BB4-1EA62533B672}"/>
          </ac:spMkLst>
        </pc:spChg>
        <pc:spChg chg="add del">
          <ac:chgData name="Børge Nielsen" userId="456bb836966ed2f1" providerId="LiveId" clId="{3AE00852-EFB1-4855-B131-11CC8E2E4F80}" dt="2020-02-07T19:14:40.334" v="16094" actId="26606"/>
          <ac:spMkLst>
            <pc:docMk/>
            <pc:sldMk cId="376470316" sldId="270"/>
            <ac:spMk id="32" creationId="{6D72081E-AD41-4FBB-B02B-698A68DBCA5E}"/>
          </ac:spMkLst>
        </pc:spChg>
        <pc:spChg chg="add del">
          <ac:chgData name="Børge Nielsen" userId="456bb836966ed2f1" providerId="LiveId" clId="{3AE00852-EFB1-4855-B131-11CC8E2E4F80}" dt="2020-02-07T19:14:40.334" v="16094" actId="26606"/>
          <ac:spMkLst>
            <pc:docMk/>
            <pc:sldMk cId="376470316" sldId="270"/>
            <ac:spMk id="33" creationId="{716248AD-805F-41BF-9B57-FC53E5B32F98}"/>
          </ac:spMkLst>
        </pc:spChg>
        <pc:spChg chg="add del">
          <ac:chgData name="Børge Nielsen" userId="456bb836966ed2f1" providerId="LiveId" clId="{3AE00852-EFB1-4855-B131-11CC8E2E4F80}" dt="2020-02-07T19:14:40.334" v="16094" actId="26606"/>
          <ac:spMkLst>
            <pc:docMk/>
            <pc:sldMk cId="376470316" sldId="270"/>
            <ac:spMk id="34" creationId="{1F82758F-B2B3-4F0A-BB90-4BFFEDD166D6}"/>
          </ac:spMkLst>
        </pc:spChg>
        <pc:spChg chg="add">
          <ac:chgData name="Børge Nielsen" userId="456bb836966ed2f1" providerId="LiveId" clId="{3AE00852-EFB1-4855-B131-11CC8E2E4F80}" dt="2020-02-07T19:14:40.381" v="16095" actId="26606"/>
          <ac:spMkLst>
            <pc:docMk/>
            <pc:sldMk cId="376470316" sldId="270"/>
            <ac:spMk id="36" creationId="{2C9A9DA9-7DC8-488B-A882-123947B0F3D9}"/>
          </ac:spMkLst>
        </pc:spChg>
        <pc:spChg chg="add">
          <ac:chgData name="Børge Nielsen" userId="456bb836966ed2f1" providerId="LiveId" clId="{3AE00852-EFB1-4855-B131-11CC8E2E4F80}" dt="2020-02-07T19:14:40.381" v="16095" actId="26606"/>
          <ac:spMkLst>
            <pc:docMk/>
            <pc:sldMk cId="376470316" sldId="270"/>
            <ac:spMk id="37" creationId="{57F6BDD4-E066-4008-8011-6CC31AEB4556}"/>
          </ac:spMkLst>
        </pc:spChg>
        <pc:spChg chg="add">
          <ac:chgData name="Børge Nielsen" userId="456bb836966ed2f1" providerId="LiveId" clId="{3AE00852-EFB1-4855-B131-11CC8E2E4F80}" dt="2020-02-07T19:14:40.381" v="16095" actId="26606"/>
          <ac:spMkLst>
            <pc:docMk/>
            <pc:sldMk cId="376470316" sldId="270"/>
            <ac:spMk id="38" creationId="{2711A8FB-68FC-45FC-B01E-38F809E2D439}"/>
          </ac:spMkLst>
        </pc:spChg>
        <pc:spChg chg="add">
          <ac:chgData name="Børge Nielsen" userId="456bb836966ed2f1" providerId="LiveId" clId="{3AE00852-EFB1-4855-B131-11CC8E2E4F80}" dt="2020-02-07T19:14:40.381" v="16095" actId="26606"/>
          <ac:spMkLst>
            <pc:docMk/>
            <pc:sldMk cId="376470316" sldId="270"/>
            <ac:spMk id="39" creationId="{2A865FE3-5FC9-4049-87CF-30019C46C0F5}"/>
          </ac:spMkLst>
        </pc:spChg>
        <pc:picChg chg="add mod">
          <ac:chgData name="Børge Nielsen" userId="456bb836966ed2f1" providerId="LiveId" clId="{3AE00852-EFB1-4855-B131-11CC8E2E4F80}" dt="2020-02-07T19:14:40.381" v="16095" actId="26606"/>
          <ac:picMkLst>
            <pc:docMk/>
            <pc:sldMk cId="376470316" sldId="270"/>
            <ac:picMk id="5" creationId="{54FB4B69-28A4-4CD7-8487-FC83791E32B5}"/>
          </ac:picMkLst>
        </pc:picChg>
      </pc:sldChg>
      <pc:sldChg chg="addSp delSp modSp add mod setBg delDesignElem">
        <pc:chgData name="Børge Nielsen" userId="456bb836966ed2f1" providerId="LiveId" clId="{3AE00852-EFB1-4855-B131-11CC8E2E4F80}" dt="2020-02-07T19:14:26.502" v="16091" actId="26606"/>
        <pc:sldMkLst>
          <pc:docMk/>
          <pc:sldMk cId="817044573" sldId="271"/>
        </pc:sldMkLst>
        <pc:spChg chg="mod">
          <ac:chgData name="Børge Nielsen" userId="456bb836966ed2f1" providerId="LiveId" clId="{3AE00852-EFB1-4855-B131-11CC8E2E4F80}" dt="2020-02-07T19:14:26.502" v="16091" actId="26606"/>
          <ac:spMkLst>
            <pc:docMk/>
            <pc:sldMk cId="817044573" sldId="271"/>
            <ac:spMk id="2" creationId="{AF52B378-730B-4D38-BF7F-FA69A115F45A}"/>
          </ac:spMkLst>
        </pc:spChg>
        <pc:spChg chg="mod ord">
          <ac:chgData name="Børge Nielsen" userId="456bb836966ed2f1" providerId="LiveId" clId="{3AE00852-EFB1-4855-B131-11CC8E2E4F80}" dt="2020-02-07T19:14:26.502" v="16091" actId="26606"/>
          <ac:spMkLst>
            <pc:docMk/>
            <pc:sldMk cId="817044573" sldId="271"/>
            <ac:spMk id="3" creationId="{69A942D7-32B7-45A8-8B06-BCAEF962C6AC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817044573" sldId="271"/>
            <ac:spMk id="7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817044573" sldId="271"/>
            <ac:spMk id="9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5T15:55:03.026" v="3229"/>
          <ac:spMkLst>
            <pc:docMk/>
            <pc:sldMk cId="817044573" sldId="271"/>
            <ac:spMk id="10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817044573" sldId="271"/>
            <ac:spMk id="13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817044573" sldId="271"/>
            <ac:spMk id="15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817044573" sldId="271"/>
            <ac:spMk id="17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817044573" sldId="271"/>
            <ac:spMk id="19" creationId="{99899462-FC16-43B0-966B-FCA263450716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817044573" sldId="271"/>
            <ac:spMk id="21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817044573" sldId="271"/>
            <ac:spMk id="23" creationId="{88BDCE1A-E244-4F40-A69B-AAB988FD609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817044573" sldId="271"/>
            <ac:spMk id="25" creationId="{1A4EF068-10B6-4B97-AA42-5C97E3268F40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817044573" sldId="271"/>
            <ac:spMk id="26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817044573" sldId="271"/>
            <ac:spMk id="28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817044573" sldId="271"/>
            <ac:spMk id="30" creationId="{99899462-FC16-43B0-966B-FCA263450716}"/>
          </ac:spMkLst>
        </pc:spChg>
        <pc:spChg chg="add">
          <ac:chgData name="Børge Nielsen" userId="456bb836966ed2f1" providerId="LiveId" clId="{3AE00852-EFB1-4855-B131-11CC8E2E4F80}" dt="2020-02-07T19:14:26.502" v="16091" actId="26606"/>
          <ac:spMkLst>
            <pc:docMk/>
            <pc:sldMk cId="817044573" sldId="271"/>
            <ac:spMk id="32" creationId="{6D24BC9E-AC6A-42EE-AFD8-B290720B841F}"/>
          </ac:spMkLst>
        </pc:spChg>
        <pc:spChg chg="add">
          <ac:chgData name="Børge Nielsen" userId="456bb836966ed2f1" providerId="LiveId" clId="{3AE00852-EFB1-4855-B131-11CC8E2E4F80}" dt="2020-02-07T19:14:26.502" v="16091" actId="26606"/>
          <ac:spMkLst>
            <pc:docMk/>
            <pc:sldMk cId="817044573" sldId="271"/>
            <ac:spMk id="33" creationId="{0990C621-3B8B-4820-8328-D47EF7CE823C}"/>
          </ac:spMkLst>
        </pc:spChg>
        <pc:spChg chg="add">
          <ac:chgData name="Børge Nielsen" userId="456bb836966ed2f1" providerId="LiveId" clId="{3AE00852-EFB1-4855-B131-11CC8E2E4F80}" dt="2020-02-07T19:14:26.502" v="16091" actId="26606"/>
          <ac:spMkLst>
            <pc:docMk/>
            <pc:sldMk cId="817044573" sldId="271"/>
            <ac:spMk id="34" creationId="{C1A2385B-1D2A-4E17-84FA-6CB7F0AAE473}"/>
          </ac:spMkLst>
        </pc:spChg>
        <pc:spChg chg="add">
          <ac:chgData name="Børge Nielsen" userId="456bb836966ed2f1" providerId="LiveId" clId="{3AE00852-EFB1-4855-B131-11CC8E2E4F80}" dt="2020-02-07T19:14:26.502" v="16091" actId="26606"/>
          <ac:spMkLst>
            <pc:docMk/>
            <pc:sldMk cId="817044573" sldId="271"/>
            <ac:spMk id="35" creationId="{5E791F2F-79DB-4CC0-9FA1-001E3E91E8B7}"/>
          </ac:spMkLst>
        </pc:spChg>
        <pc:picChg chg="add mod ord">
          <ac:chgData name="Børge Nielsen" userId="456bb836966ed2f1" providerId="LiveId" clId="{3AE00852-EFB1-4855-B131-11CC8E2E4F80}" dt="2020-02-07T19:14:26.502" v="16091" actId="26606"/>
          <ac:picMkLst>
            <pc:docMk/>
            <pc:sldMk cId="817044573" sldId="271"/>
            <ac:picMk id="4" creationId="{3033361B-989C-4939-9F33-CB8AA3222B3F}"/>
          </ac:picMkLst>
        </pc:picChg>
        <pc:picChg chg="add mod">
          <ac:chgData name="Børge Nielsen" userId="456bb836966ed2f1" providerId="LiveId" clId="{3AE00852-EFB1-4855-B131-11CC8E2E4F80}" dt="2020-02-07T19:14:26.502" v="16091" actId="26606"/>
          <ac:picMkLst>
            <pc:docMk/>
            <pc:sldMk cId="817044573" sldId="271"/>
            <ac:picMk id="5" creationId="{B64A48B2-C324-4453-A3BB-6D1F461F7CA0}"/>
          </ac:picMkLst>
        </pc:picChg>
        <pc:picChg chg="add del mod">
          <ac:chgData name="Børge Nielsen" userId="456bb836966ed2f1" providerId="LiveId" clId="{3AE00852-EFB1-4855-B131-11CC8E2E4F80}" dt="2020-01-24T20:20:12.119" v="3151" actId="478"/>
          <ac:picMkLst>
            <pc:docMk/>
            <pc:sldMk cId="817044573" sldId="271"/>
            <ac:picMk id="6" creationId="{9D5C2883-7C29-40F1-835B-A156692DD67A}"/>
          </ac:picMkLst>
        </pc:picChg>
        <pc:picChg chg="add del">
          <ac:chgData name="Børge Nielsen" userId="456bb836966ed2f1" providerId="LiveId" clId="{3AE00852-EFB1-4855-B131-11CC8E2E4F80}" dt="2020-02-03T17:17:09.245" v="15441"/>
          <ac:picMkLst>
            <pc:docMk/>
            <pc:sldMk cId="817044573" sldId="271"/>
            <ac:picMk id="24" creationId="{0CCD97F3-1E0B-466D-8FE2-E56C12B2D791}"/>
          </ac:picMkLst>
        </pc:picChg>
        <pc:cxnChg chg="add del">
          <ac:chgData name="Børge Nielsen" userId="456bb836966ed2f1" providerId="LiveId" clId="{3AE00852-EFB1-4855-B131-11CC8E2E4F80}" dt="2020-01-25T17:35:06.778" v="6012"/>
          <ac:cxnSpMkLst>
            <pc:docMk/>
            <pc:sldMk cId="817044573" sldId="271"/>
            <ac:cxnSpMk id="8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5T19:08:38.255" v="6236"/>
          <ac:cxnSpMkLst>
            <pc:docMk/>
            <pc:sldMk cId="817044573" sldId="271"/>
            <ac:cxnSpMk id="11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5T15:55:03.026" v="3229"/>
          <ac:cxnSpMkLst>
            <pc:docMk/>
            <pc:sldMk cId="817044573" sldId="271"/>
            <ac:cxnSpMk id="12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7T16:05:56.755" v="7260"/>
          <ac:cxnSpMkLst>
            <pc:docMk/>
            <pc:sldMk cId="817044573" sldId="271"/>
            <ac:cxnSpMk id="14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7T16:53:00.698" v="7842"/>
          <ac:cxnSpMkLst>
            <pc:docMk/>
            <pc:sldMk cId="817044573" sldId="271"/>
            <ac:cxnSpMk id="16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28T15:10:28.354" v="9944"/>
          <ac:cxnSpMkLst>
            <pc:docMk/>
            <pc:sldMk cId="817044573" sldId="271"/>
            <ac:cxnSpMk id="18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817044573" sldId="271"/>
            <ac:cxnSpMk id="20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817044573" sldId="271"/>
            <ac:cxnSpMk id="22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817044573" sldId="271"/>
            <ac:cxnSpMk id="27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817044573" sldId="271"/>
            <ac:cxnSpMk id="29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817044573" sldId="271"/>
            <ac:cxnSpMk id="31" creationId="{AAFEA932-2DF1-410C-A00A-7A1E7DBF7511}"/>
          </ac:cxnSpMkLst>
        </pc:cxnChg>
      </pc:sldChg>
      <pc:sldChg chg="addSp delSp modSp add mod setBg delDesignElem">
        <pc:chgData name="Børge Nielsen" userId="456bb836966ed2f1" providerId="LiveId" clId="{3AE00852-EFB1-4855-B131-11CC8E2E4F80}" dt="2020-02-07T19:14:12.755" v="16090" actId="26606"/>
        <pc:sldMkLst>
          <pc:docMk/>
          <pc:sldMk cId="1924996061" sldId="272"/>
        </pc:sldMkLst>
        <pc:spChg chg="mod">
          <ac:chgData name="Børge Nielsen" userId="456bb836966ed2f1" providerId="LiveId" clId="{3AE00852-EFB1-4855-B131-11CC8E2E4F80}" dt="2020-02-07T19:14:12.755" v="16090" actId="26606"/>
          <ac:spMkLst>
            <pc:docMk/>
            <pc:sldMk cId="1924996061" sldId="272"/>
            <ac:spMk id="2" creationId="{A4C5BEAA-4E0A-4DAE-8193-1B76B7DCFEF4}"/>
          </ac:spMkLst>
        </pc:spChg>
        <pc:spChg chg="del">
          <ac:chgData name="Børge Nielsen" userId="456bb836966ed2f1" providerId="LiveId" clId="{3AE00852-EFB1-4855-B131-11CC8E2E4F80}" dt="2020-01-24T20:24:16.064" v="3219"/>
          <ac:spMkLst>
            <pc:docMk/>
            <pc:sldMk cId="1924996061" sldId="272"/>
            <ac:spMk id="3" creationId="{0F6289B0-D9CE-44AA-83F5-1A7DF4A5E31D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1924996061" sldId="272"/>
            <ac:spMk id="6" creationId="{AB45A142-4255-493C-8284-5D566C121B10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1924996061" sldId="272"/>
            <ac:spMk id="8" creationId="{AB45A142-4255-493C-8284-5D566C121B10}"/>
          </ac:spMkLst>
        </pc:spChg>
        <pc:spChg chg="add del">
          <ac:chgData name="Børge Nielsen" userId="456bb836966ed2f1" providerId="LiveId" clId="{3AE00852-EFB1-4855-B131-11CC8E2E4F80}" dt="2020-01-25T15:55:03.026" v="3229"/>
          <ac:spMkLst>
            <pc:docMk/>
            <pc:sldMk cId="1924996061" sldId="272"/>
            <ac:spMk id="9" creationId="{AB45A142-4255-493C-8284-5D566C121B10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1924996061" sldId="272"/>
            <ac:spMk id="12" creationId="{AB45A142-4255-493C-8284-5D566C121B10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1924996061" sldId="272"/>
            <ac:spMk id="14" creationId="{AB45A142-4255-493C-8284-5D566C121B10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924996061" sldId="272"/>
            <ac:spMk id="16" creationId="{AB45A142-4255-493C-8284-5D566C121B10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924996061" sldId="272"/>
            <ac:spMk id="18" creationId="{AB45A142-4255-493C-8284-5D566C121B10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924996061" sldId="272"/>
            <ac:spMk id="20" creationId="{1707FC24-6981-43D9-B525-C7832BA22463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924996061" sldId="272"/>
            <ac:spMk id="21" creationId="{AB45A142-4255-493C-8284-5D566C121B10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1924996061" sldId="272"/>
            <ac:spMk id="23" creationId="{AB45A142-4255-493C-8284-5D566C121B10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924996061" sldId="272"/>
            <ac:spMk id="25" creationId="{AB45A142-4255-493C-8284-5D566C121B10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924996061" sldId="272"/>
            <ac:spMk id="27" creationId="{1707FC24-6981-43D9-B525-C7832BA22463}"/>
          </ac:spMkLst>
        </pc:spChg>
        <pc:spChg chg="add">
          <ac:chgData name="Børge Nielsen" userId="456bb836966ed2f1" providerId="LiveId" clId="{3AE00852-EFB1-4855-B131-11CC8E2E4F80}" dt="2020-02-07T19:14:12.755" v="16090" actId="26606"/>
          <ac:spMkLst>
            <pc:docMk/>
            <pc:sldMk cId="1924996061" sldId="272"/>
            <ac:spMk id="28" creationId="{C1A1C5D3-C053-4EE9-BE1A-419B6E27CCAE}"/>
          </ac:spMkLst>
        </pc:spChg>
        <pc:spChg chg="add">
          <ac:chgData name="Børge Nielsen" userId="456bb836966ed2f1" providerId="LiveId" clId="{3AE00852-EFB1-4855-B131-11CC8E2E4F80}" dt="2020-02-07T19:14:12.755" v="16090" actId="26606"/>
          <ac:spMkLst>
            <pc:docMk/>
            <pc:sldMk cId="1924996061" sldId="272"/>
            <ac:spMk id="29" creationId="{A3473CF9-37EB-43E7-89EF-D2D1C53D1DAC}"/>
          </ac:spMkLst>
        </pc:spChg>
        <pc:spChg chg="add">
          <ac:chgData name="Børge Nielsen" userId="456bb836966ed2f1" providerId="LiveId" clId="{3AE00852-EFB1-4855-B131-11CC8E2E4F80}" dt="2020-02-07T19:14:12.755" v="16090" actId="26606"/>
          <ac:spMkLst>
            <pc:docMk/>
            <pc:sldMk cId="1924996061" sldId="272"/>
            <ac:spMk id="30" creationId="{586B4EF9-43BA-4655-A6FF-1D8E21574C95}"/>
          </ac:spMkLst>
        </pc:spChg>
        <pc:picChg chg="add mod">
          <ac:chgData name="Børge Nielsen" userId="456bb836966ed2f1" providerId="LiveId" clId="{3AE00852-EFB1-4855-B131-11CC8E2E4F80}" dt="2020-02-07T19:14:12.755" v="16090" actId="26606"/>
          <ac:picMkLst>
            <pc:docMk/>
            <pc:sldMk cId="1924996061" sldId="272"/>
            <ac:picMk id="4" creationId="{E960885E-EC90-4C46-A336-4AC71E44046E}"/>
          </ac:picMkLst>
        </pc:picChg>
        <pc:cxnChg chg="add del">
          <ac:chgData name="Børge Nielsen" userId="456bb836966ed2f1" providerId="LiveId" clId="{3AE00852-EFB1-4855-B131-11CC8E2E4F80}" dt="2020-01-25T17:35:06.778" v="6012"/>
          <ac:cxnSpMkLst>
            <pc:docMk/>
            <pc:sldMk cId="1924996061" sldId="272"/>
            <ac:cxnSpMk id="7" creationId="{38FB9660-F42F-4313-BBC4-47C007FE484C}"/>
          </ac:cxnSpMkLst>
        </pc:cxnChg>
        <pc:cxnChg chg="add del">
          <ac:chgData name="Børge Nielsen" userId="456bb836966ed2f1" providerId="LiveId" clId="{3AE00852-EFB1-4855-B131-11CC8E2E4F80}" dt="2020-01-25T19:08:38.255" v="6236"/>
          <ac:cxnSpMkLst>
            <pc:docMk/>
            <pc:sldMk cId="1924996061" sldId="272"/>
            <ac:cxnSpMk id="10" creationId="{38FB9660-F42F-4313-BBC4-47C007FE484C}"/>
          </ac:cxnSpMkLst>
        </pc:cxnChg>
        <pc:cxnChg chg="add del">
          <ac:chgData name="Børge Nielsen" userId="456bb836966ed2f1" providerId="LiveId" clId="{3AE00852-EFB1-4855-B131-11CC8E2E4F80}" dt="2020-01-25T15:55:03.026" v="3229"/>
          <ac:cxnSpMkLst>
            <pc:docMk/>
            <pc:sldMk cId="1924996061" sldId="272"/>
            <ac:cxnSpMk id="11" creationId="{38FB9660-F42F-4313-BBC4-47C007FE484C}"/>
          </ac:cxnSpMkLst>
        </pc:cxnChg>
        <pc:cxnChg chg="add del">
          <ac:chgData name="Børge Nielsen" userId="456bb836966ed2f1" providerId="LiveId" clId="{3AE00852-EFB1-4855-B131-11CC8E2E4F80}" dt="2020-01-27T16:05:56.755" v="7260"/>
          <ac:cxnSpMkLst>
            <pc:docMk/>
            <pc:sldMk cId="1924996061" sldId="272"/>
            <ac:cxnSpMk id="13" creationId="{38FB9660-F42F-4313-BBC4-47C007FE484C}"/>
          </ac:cxnSpMkLst>
        </pc:cxnChg>
        <pc:cxnChg chg="add del">
          <ac:chgData name="Børge Nielsen" userId="456bb836966ed2f1" providerId="LiveId" clId="{3AE00852-EFB1-4855-B131-11CC8E2E4F80}" dt="2020-01-27T16:53:00.698" v="7842"/>
          <ac:cxnSpMkLst>
            <pc:docMk/>
            <pc:sldMk cId="1924996061" sldId="272"/>
            <ac:cxnSpMk id="15" creationId="{38FB9660-F42F-4313-BBC4-47C007FE484C}"/>
          </ac:cxnSpMkLst>
        </pc:cxnChg>
        <pc:cxnChg chg="add del">
          <ac:chgData name="Børge Nielsen" userId="456bb836966ed2f1" providerId="LiveId" clId="{3AE00852-EFB1-4855-B131-11CC8E2E4F80}" dt="2020-01-28T15:10:28.354" v="9944"/>
          <ac:cxnSpMkLst>
            <pc:docMk/>
            <pc:sldMk cId="1924996061" sldId="272"/>
            <ac:cxnSpMk id="17" creationId="{38FB9660-F42F-4313-BBC4-47C007FE484C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1924996061" sldId="272"/>
            <ac:cxnSpMk id="19" creationId="{38FB9660-F42F-4313-BBC4-47C007FE484C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1924996061" sldId="272"/>
            <ac:cxnSpMk id="22" creationId="{38FB9660-F42F-4313-BBC4-47C007FE484C}"/>
          </ac:cxnSpMkLst>
        </pc:cxn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1924996061" sldId="272"/>
            <ac:cxnSpMk id="24" creationId="{38FB9660-F42F-4313-BBC4-47C007FE484C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1924996061" sldId="272"/>
            <ac:cxnSpMk id="26" creationId="{38FB9660-F42F-4313-BBC4-47C007FE484C}"/>
          </ac:cxnSpMkLst>
        </pc:cxnChg>
      </pc:sldChg>
      <pc:sldChg chg="addSp delSp modSp add mod setBg delDesignElem">
        <pc:chgData name="Børge Nielsen" userId="456bb836966ed2f1" providerId="LiveId" clId="{3AE00852-EFB1-4855-B131-11CC8E2E4F80}" dt="2020-02-07T19:14:05.336" v="16089" actId="26606"/>
        <pc:sldMkLst>
          <pc:docMk/>
          <pc:sldMk cId="504755708" sldId="273"/>
        </pc:sldMkLst>
        <pc:spChg chg="mod">
          <ac:chgData name="Børge Nielsen" userId="456bb836966ed2f1" providerId="LiveId" clId="{3AE00852-EFB1-4855-B131-11CC8E2E4F80}" dt="2020-01-25T16:14:20.834" v="3288" actId="26606"/>
          <ac:spMkLst>
            <pc:docMk/>
            <pc:sldMk cId="504755708" sldId="273"/>
            <ac:spMk id="2" creationId="{2974EE1B-C779-4D49-B3D3-3E712F0D36A2}"/>
          </ac:spMkLst>
        </pc:spChg>
        <pc:spChg chg="add del">
          <ac:chgData name="Børge Nielsen" userId="456bb836966ed2f1" providerId="LiveId" clId="{3AE00852-EFB1-4855-B131-11CC8E2E4F80}" dt="2020-01-25T16:14:02.173" v="3287"/>
          <ac:spMkLst>
            <pc:docMk/>
            <pc:sldMk cId="504755708" sldId="273"/>
            <ac:spMk id="3" creationId="{3D5F740C-C2F3-4798-82CA-3B7F6A2902FF}"/>
          </ac:spMkLst>
        </pc:spChg>
        <pc:spChg chg="add mod ord">
          <ac:chgData name="Børge Nielsen" userId="456bb836966ed2f1" providerId="LiveId" clId="{3AE00852-EFB1-4855-B131-11CC8E2E4F80}" dt="2020-02-07T19:14:05.336" v="16089" actId="26606"/>
          <ac:spMkLst>
            <pc:docMk/>
            <pc:sldMk cId="504755708" sldId="273"/>
            <ac:spMk id="10" creationId="{2FC4DD62-70B3-463B-A76F-D21D681B8A41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504755708" sldId="273"/>
            <ac:spMk id="12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504755708" sldId="273"/>
            <ac:spMk id="1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504755708" sldId="273"/>
            <ac:spMk id="14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504755708" sldId="273"/>
            <ac:spMk id="15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504755708" sldId="273"/>
            <ac:spMk id="1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504755708" sldId="273"/>
            <ac:spMk id="17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504755708" sldId="273"/>
            <ac:spMk id="18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504755708" sldId="273"/>
            <ac:spMk id="19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504755708" sldId="273"/>
            <ac:spMk id="2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504755708" sldId="273"/>
            <ac:spMk id="21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9T09:56:46.067" v="10301" actId="26606"/>
          <ac:spMkLst>
            <pc:docMk/>
            <pc:sldMk cId="504755708" sldId="273"/>
            <ac:spMk id="22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9T09:56:46.067" v="10301" actId="26606"/>
          <ac:spMkLst>
            <pc:docMk/>
            <pc:sldMk cId="504755708" sldId="273"/>
            <ac:spMk id="23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504755708" sldId="273"/>
            <ac:spMk id="24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504755708" sldId="273"/>
            <ac:spMk id="25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504755708" sldId="273"/>
            <ac:spMk id="26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504755708" sldId="273"/>
            <ac:spMk id="27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504755708" sldId="273"/>
            <ac:spMk id="28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504755708" sldId="273"/>
            <ac:spMk id="2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504755708" sldId="273"/>
            <ac:spMk id="3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504755708" sldId="273"/>
            <ac:spMk id="31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504755708" sldId="273"/>
            <ac:spMk id="32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504755708" sldId="273"/>
            <ac:spMk id="33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504755708" sldId="273"/>
            <ac:spMk id="34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504755708" sldId="273"/>
            <ac:spMk id="35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14:05.336" v="16089" actId="26606"/>
          <ac:spMkLst>
            <pc:docMk/>
            <pc:sldMk cId="504755708" sldId="273"/>
            <ac:spMk id="36" creationId="{4038CB10-1F5C-4D54-9DF7-12586DE5B007}"/>
          </ac:spMkLst>
        </pc:spChg>
        <pc:spChg chg="add">
          <ac:chgData name="Børge Nielsen" userId="456bb836966ed2f1" providerId="LiveId" clId="{3AE00852-EFB1-4855-B131-11CC8E2E4F80}" dt="2020-02-07T19:14:05.336" v="16089" actId="26606"/>
          <ac:spMkLst>
            <pc:docMk/>
            <pc:sldMk cId="504755708" sldId="273"/>
            <ac:spMk id="37" creationId="{73ED6512-6858-4552-B699-9A97FE9A4EA2}"/>
          </ac:spMkLst>
        </pc:spChg>
        <pc:graphicFrameChg chg="add del mod">
          <ac:chgData name="Børge Nielsen" userId="456bb836966ed2f1" providerId="LiveId" clId="{3AE00852-EFB1-4855-B131-11CC8E2E4F80}" dt="2020-01-25T16:13:39.113" v="3286"/>
          <ac:graphicFrameMkLst>
            <pc:docMk/>
            <pc:sldMk cId="504755708" sldId="273"/>
            <ac:graphicFrameMk id="4" creationId="{0D5EA8CF-FB74-4A40-A198-0B26036C934D}"/>
          </ac:graphicFrameMkLst>
        </pc:graphicFrameChg>
        <pc:picChg chg="add mod">
          <ac:chgData name="Børge Nielsen" userId="456bb836966ed2f1" providerId="LiveId" clId="{3AE00852-EFB1-4855-B131-11CC8E2E4F80}" dt="2020-01-25T16:14:20.834" v="3288" actId="26606"/>
          <ac:picMkLst>
            <pc:docMk/>
            <pc:sldMk cId="504755708" sldId="273"/>
            <ac:picMk id="6" creationId="{842F09CB-0892-4C0D-8931-52FB8817FA4C}"/>
          </ac:picMkLst>
        </pc:picChg>
      </pc:sldChg>
      <pc:sldChg chg="addSp delSp modSp add mod setBg delDesignElem">
        <pc:chgData name="Børge Nielsen" userId="456bb836966ed2f1" providerId="LiveId" clId="{3AE00852-EFB1-4855-B131-11CC8E2E4F80}" dt="2020-02-07T19:07:57.276" v="16067"/>
        <pc:sldMkLst>
          <pc:docMk/>
          <pc:sldMk cId="1318964715" sldId="274"/>
        </pc:sldMkLst>
        <pc:spChg chg="mod">
          <ac:chgData name="Børge Nielsen" userId="456bb836966ed2f1" providerId="LiveId" clId="{3AE00852-EFB1-4855-B131-11CC8E2E4F80}" dt="2020-01-30T16:40:46.463" v="11681" actId="20577"/>
          <ac:spMkLst>
            <pc:docMk/>
            <pc:sldMk cId="1318964715" sldId="274"/>
            <ac:spMk id="2" creationId="{E98DD372-1AB1-4393-BBCD-08D5A6C89DC8}"/>
          </ac:spMkLst>
        </pc:spChg>
        <pc:spChg chg="mod">
          <ac:chgData name="Børge Nielsen" userId="456bb836966ed2f1" providerId="LiveId" clId="{3AE00852-EFB1-4855-B131-11CC8E2E4F80}" dt="2020-01-30T19:46:55.964" v="12614" actId="20577"/>
          <ac:spMkLst>
            <pc:docMk/>
            <pc:sldMk cId="1318964715" sldId="274"/>
            <ac:spMk id="3" creationId="{AA13CECC-9740-49F6-B027-56F1001B4672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1318964715" sldId="274"/>
            <ac:spMk id="6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1318964715" sldId="274"/>
            <ac:spMk id="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1318964715" sldId="274"/>
            <ac:spMk id="9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1318964715" sldId="274"/>
            <ac:spMk id="12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318964715" sldId="274"/>
            <ac:spMk id="14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318964715" sldId="274"/>
            <ac:spMk id="16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1318964715" sldId="274"/>
            <ac:spMk id="1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318964715" sldId="274"/>
            <ac:spMk id="20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318964715" sldId="274"/>
            <ac:spMk id="22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1318964715" sldId="274"/>
            <ac:spMk id="24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45:14.622" v="15779" actId="26606"/>
          <ac:spMkLst>
            <pc:docMk/>
            <pc:sldMk cId="1318964715" sldId="274"/>
            <ac:spMk id="26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318964715" sldId="274"/>
            <ac:spMk id="2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318964715" sldId="274"/>
            <ac:spMk id="32" creationId="{8D70B121-56F4-4848-B38B-182089D909FA}"/>
          </ac:spMkLst>
        </pc:spChg>
        <pc:picChg chg="add del mod">
          <ac:chgData name="Børge Nielsen" userId="456bb836966ed2f1" providerId="LiveId" clId="{3AE00852-EFB1-4855-B131-11CC8E2E4F80}" dt="2020-01-25T16:25:39.657" v="3737"/>
          <ac:picMkLst>
            <pc:docMk/>
            <pc:sldMk cId="1318964715" sldId="274"/>
            <ac:picMk id="5" creationId="{F6F77C5F-8B7D-41A2-ADEA-756370BF8292}"/>
          </ac:picMkLst>
        </pc:picChg>
        <pc:cxnChg chg="add del">
          <ac:chgData name="Børge Nielsen" userId="456bb836966ed2f1" providerId="LiveId" clId="{3AE00852-EFB1-4855-B131-11CC8E2E4F80}" dt="2020-01-25T19:08:38.255" v="6236"/>
          <ac:cxnSpMkLst>
            <pc:docMk/>
            <pc:sldMk cId="1318964715" sldId="274"/>
            <ac:cxnSpMk id="7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5T17:35:06.778" v="6012"/>
          <ac:cxnSpMkLst>
            <pc:docMk/>
            <pc:sldMk cId="1318964715" sldId="274"/>
            <ac:cxnSpMk id="10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05:56.755" v="7260"/>
          <ac:cxnSpMkLst>
            <pc:docMk/>
            <pc:sldMk cId="1318964715" sldId="274"/>
            <ac:cxnSpMk id="11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53:00.698" v="7842"/>
          <ac:cxnSpMkLst>
            <pc:docMk/>
            <pc:sldMk cId="1318964715" sldId="274"/>
            <ac:cxnSpMk id="13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8T15:10:28.354" v="9944"/>
          <ac:cxnSpMkLst>
            <pc:docMk/>
            <pc:sldMk cId="1318964715" sldId="274"/>
            <ac:cxnSpMk id="15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1318964715" sldId="274"/>
            <ac:cxnSpMk id="17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7:44:04.430" v="12562"/>
          <ac:cxnSpMkLst>
            <pc:docMk/>
            <pc:sldMk cId="1318964715" sldId="274"/>
            <ac:cxnSpMk id="1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1318964715" sldId="274"/>
            <ac:cxnSpMk id="21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1318964715" sldId="274"/>
            <ac:cxnSpMk id="23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1318964715" sldId="274"/>
            <ac:cxnSpMk id="25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45:14.622" v="15779" actId="26606"/>
          <ac:cxnSpMkLst>
            <pc:docMk/>
            <pc:sldMk cId="1318964715" sldId="274"/>
            <ac:cxnSpMk id="27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1318964715" sldId="274"/>
            <ac:cxnSpMk id="2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1318964715" sldId="274"/>
            <ac:cxnSpMk id="34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3AE00852-EFB1-4855-B131-11CC8E2E4F80}" dt="2020-02-07T19:12:43.628" v="16083" actId="26606"/>
        <pc:sldMkLst>
          <pc:docMk/>
          <pc:sldMk cId="814425403" sldId="275"/>
        </pc:sldMkLst>
        <pc:spChg chg="mod">
          <ac:chgData name="Børge Nielsen" userId="456bb836966ed2f1" providerId="LiveId" clId="{3AE00852-EFB1-4855-B131-11CC8E2E4F80}" dt="2020-01-25T17:09:11.179" v="4687" actId="26606"/>
          <ac:spMkLst>
            <pc:docMk/>
            <pc:sldMk cId="814425403" sldId="275"/>
            <ac:spMk id="2" creationId="{126A012C-FCBD-4645-9995-D007EBD0E5FC}"/>
          </ac:spMkLst>
        </pc:spChg>
        <pc:spChg chg="mod">
          <ac:chgData name="Børge Nielsen" userId="456bb836966ed2f1" providerId="LiveId" clId="{3AE00852-EFB1-4855-B131-11CC8E2E4F80}" dt="2020-01-30T16:41:18.725" v="11684" actId="26606"/>
          <ac:spMkLst>
            <pc:docMk/>
            <pc:sldMk cId="814425403" sldId="275"/>
            <ac:spMk id="3" creationId="{C922F316-7D80-44DF-AC11-EB4C6BF59CBC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814425403" sldId="275"/>
            <ac:spMk id="7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814425403" sldId="275"/>
            <ac:spMk id="8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814425403" sldId="275"/>
            <ac:spMk id="9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814425403" sldId="275"/>
            <ac:spMk id="10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814425403" sldId="275"/>
            <ac:spMk id="11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814425403" sldId="275"/>
            <ac:spMk id="12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814425403" sldId="275"/>
            <ac:spMk id="13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814425403" sldId="275"/>
            <ac:spMk id="14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814425403" sldId="275"/>
            <ac:spMk id="15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17:41:47.977" v="15754" actId="26606"/>
          <ac:spMkLst>
            <pc:docMk/>
            <pc:sldMk cId="814425403" sldId="275"/>
            <ac:spMk id="16" creationId="{867D4867-5BA7-4462-B2F6-A23F4A622AA7}"/>
          </ac:spMkLst>
        </pc:spChg>
        <pc:spChg chg="add">
          <ac:chgData name="Børge Nielsen" userId="456bb836966ed2f1" providerId="LiveId" clId="{3AE00852-EFB1-4855-B131-11CC8E2E4F80}" dt="2020-02-07T19:12:43.628" v="16083" actId="26606"/>
          <ac:spMkLst>
            <pc:docMk/>
            <pc:sldMk cId="814425403" sldId="275"/>
            <ac:spMk id="17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17:45:55.253" v="15784" actId="26606"/>
          <ac:spMkLst>
            <pc:docMk/>
            <pc:sldMk cId="814425403" sldId="275"/>
            <ac:spMk id="21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814425403" sldId="275"/>
            <ac:spMk id="26" creationId="{867D4867-5BA7-4462-B2F6-A23F4A622AA7}"/>
          </ac:spMkLst>
        </pc:spChg>
        <pc:picChg chg="add mod">
          <ac:chgData name="Børge Nielsen" userId="456bb836966ed2f1" providerId="LiveId" clId="{3AE00852-EFB1-4855-B131-11CC8E2E4F80}" dt="2020-01-25T17:09:11.179" v="4687" actId="26606"/>
          <ac:picMkLst>
            <pc:docMk/>
            <pc:sldMk cId="814425403" sldId="275"/>
            <ac:picMk id="5" creationId="{835AEEC1-8A2B-4F32-8742-03960CCF0035}"/>
          </ac:picMkLst>
        </pc:picChg>
      </pc:sldChg>
      <pc:sldChg chg="addSp delSp modSp add mod setBg setClrOvrMap delDesignElem">
        <pc:chgData name="Børge Nielsen" userId="456bb836966ed2f1" providerId="LiveId" clId="{3AE00852-EFB1-4855-B131-11CC8E2E4F80}" dt="2020-02-07T19:08:03.045" v="16068" actId="26606"/>
        <pc:sldMkLst>
          <pc:docMk/>
          <pc:sldMk cId="1890113717" sldId="276"/>
        </pc:sldMkLst>
        <pc:spChg chg="mod">
          <ac:chgData name="Børge Nielsen" userId="456bb836966ed2f1" providerId="LiveId" clId="{3AE00852-EFB1-4855-B131-11CC8E2E4F80}" dt="2020-01-30T16:41:45.161" v="11687" actId="26606"/>
          <ac:spMkLst>
            <pc:docMk/>
            <pc:sldMk cId="1890113717" sldId="276"/>
            <ac:spMk id="2" creationId="{762C1435-B700-497E-9B9E-98C3E8BF64D2}"/>
          </ac:spMkLst>
        </pc:spChg>
        <pc:spChg chg="del">
          <ac:chgData name="Børge Nielsen" userId="456bb836966ed2f1" providerId="LiveId" clId="{3AE00852-EFB1-4855-B131-11CC8E2E4F80}" dt="2020-01-25T16:44:35.687" v="4415"/>
          <ac:spMkLst>
            <pc:docMk/>
            <pc:sldMk cId="1890113717" sldId="276"/>
            <ac:spMk id="3" creationId="{6B26C4EC-0E19-4DE9-B21F-1D1B8D02B73D}"/>
          </ac:spMkLst>
        </pc:spChg>
        <pc:spChg chg="add del mod">
          <ac:chgData name="Børge Nielsen" userId="456bb836966ed2f1" providerId="LiveId" clId="{3AE00852-EFB1-4855-B131-11CC8E2E4F80}" dt="2020-01-25T17:52:20.951" v="6136" actId="767"/>
          <ac:spMkLst>
            <pc:docMk/>
            <pc:sldMk cId="1890113717" sldId="276"/>
            <ac:spMk id="6" creationId="{275C71C0-73DA-456E-8229-C91BAA32929D}"/>
          </ac:spMkLst>
        </pc:spChg>
        <pc:spChg chg="add mod ord">
          <ac:chgData name="Børge Nielsen" userId="456bb836966ed2f1" providerId="LiveId" clId="{3AE00852-EFB1-4855-B131-11CC8E2E4F80}" dt="2020-02-07T19:08:03.045" v="16068" actId="26606"/>
          <ac:spMkLst>
            <pc:docMk/>
            <pc:sldMk cId="1890113717" sldId="276"/>
            <ac:spMk id="9" creationId="{E64DA545-BFED-42A7-97A5-AAEFE8955AB1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1890113717" sldId="276"/>
            <ac:spMk id="11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25T17:48:48.283" v="6113"/>
          <ac:spMkLst>
            <pc:docMk/>
            <pc:sldMk cId="1890113717" sldId="276"/>
            <ac:spMk id="12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1890113717" sldId="276"/>
            <ac:spMk id="1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5T17:48:48.283" v="6113"/>
          <ac:spMkLst>
            <pc:docMk/>
            <pc:sldMk cId="1890113717" sldId="276"/>
            <ac:spMk id="1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1890113717" sldId="276"/>
            <ac:spMk id="1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1890113717" sldId="276"/>
            <ac:spMk id="1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1890113717" sldId="276"/>
            <ac:spMk id="17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55:51.556" v="7858"/>
          <ac:spMkLst>
            <pc:docMk/>
            <pc:sldMk cId="1890113717" sldId="276"/>
            <ac:spMk id="18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55:51.556" v="7858"/>
          <ac:spMkLst>
            <pc:docMk/>
            <pc:sldMk cId="1890113717" sldId="276"/>
            <ac:spMk id="19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8T13:50:25.660" v="9499" actId="26606"/>
          <ac:spMkLst>
            <pc:docMk/>
            <pc:sldMk cId="1890113717" sldId="276"/>
            <ac:spMk id="2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3:50:25.660" v="9499" actId="26606"/>
          <ac:spMkLst>
            <pc:docMk/>
            <pc:sldMk cId="1890113717" sldId="276"/>
            <ac:spMk id="21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8T15:19:15.911" v="10237"/>
          <ac:spMkLst>
            <pc:docMk/>
            <pc:sldMk cId="1890113717" sldId="276"/>
            <ac:spMk id="22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9:15.911" v="10237"/>
          <ac:spMkLst>
            <pc:docMk/>
            <pc:sldMk cId="1890113717" sldId="276"/>
            <ac:spMk id="23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890113717" sldId="276"/>
            <ac:spMk id="24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1890113717" sldId="276"/>
            <ac:spMk id="2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890113717" sldId="276"/>
            <ac:spMk id="26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1890113717" sldId="276"/>
            <ac:spMk id="27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890113717" sldId="276"/>
            <ac:spMk id="2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890113717" sldId="276"/>
            <ac:spMk id="2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890113717" sldId="276"/>
            <ac:spMk id="3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890113717" sldId="276"/>
            <ac:spMk id="3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890113717" sldId="276"/>
            <ac:spMk id="3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890113717" sldId="276"/>
            <ac:spMk id="3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890113717" sldId="276"/>
            <ac:spMk id="34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08:03.045" v="16068" actId="26606"/>
          <ac:spMkLst>
            <pc:docMk/>
            <pc:sldMk cId="1890113717" sldId="276"/>
            <ac:spMk id="35" creationId="{4038CB10-1F5C-4D54-9DF7-12586DE5B007}"/>
          </ac:spMkLst>
        </pc:spChg>
        <pc:spChg chg="add">
          <ac:chgData name="Børge Nielsen" userId="456bb836966ed2f1" providerId="LiveId" clId="{3AE00852-EFB1-4855-B131-11CC8E2E4F80}" dt="2020-02-07T19:08:03.045" v="16068" actId="26606"/>
          <ac:spMkLst>
            <pc:docMk/>
            <pc:sldMk cId="1890113717" sldId="276"/>
            <ac:spMk id="36" creationId="{73ED6512-6858-4552-B699-9A97FE9A4EA2}"/>
          </ac:spMkLst>
        </pc:spChg>
        <pc:picChg chg="add del mod">
          <ac:chgData name="Børge Nielsen" userId="456bb836966ed2f1" providerId="LiveId" clId="{3AE00852-EFB1-4855-B131-11CC8E2E4F80}" dt="2020-01-28T13:50:14.491" v="9495" actId="478"/>
          <ac:picMkLst>
            <pc:docMk/>
            <pc:sldMk cId="1890113717" sldId="276"/>
            <ac:picMk id="5" creationId="{9881D741-9F12-4FAA-A2A3-0B8825804939}"/>
          </ac:picMkLst>
        </pc:picChg>
        <pc:picChg chg="add mod">
          <ac:chgData name="Børge Nielsen" userId="456bb836966ed2f1" providerId="LiveId" clId="{3AE00852-EFB1-4855-B131-11CC8E2E4F80}" dt="2020-01-30T16:41:45.161" v="11687" actId="26606"/>
          <ac:picMkLst>
            <pc:docMk/>
            <pc:sldMk cId="1890113717" sldId="276"/>
            <ac:picMk id="8" creationId="{81D18388-E0E4-48AE-8C74-F30F558EA102}"/>
          </ac:picMkLst>
        </pc:picChg>
      </pc:sldChg>
      <pc:sldChg chg="addSp delSp modSp add mod setBg delDesignElem">
        <pc:chgData name="Børge Nielsen" userId="456bb836966ed2f1" providerId="LiveId" clId="{3AE00852-EFB1-4855-B131-11CC8E2E4F80}" dt="2020-02-07T19:12:35.927" v="16082" actId="26606"/>
        <pc:sldMkLst>
          <pc:docMk/>
          <pc:sldMk cId="543483506" sldId="277"/>
        </pc:sldMkLst>
        <pc:spChg chg="mod">
          <ac:chgData name="Børge Nielsen" userId="456bb836966ed2f1" providerId="LiveId" clId="{3AE00852-EFB1-4855-B131-11CC8E2E4F80}" dt="2020-02-07T19:12:35.927" v="16082" actId="26606"/>
          <ac:spMkLst>
            <pc:docMk/>
            <pc:sldMk cId="543483506" sldId="277"/>
            <ac:spMk id="2" creationId="{E297CFA9-DCEC-423C-B992-D850CC36AD2F}"/>
          </ac:spMkLst>
        </pc:spChg>
        <pc:spChg chg="mod">
          <ac:chgData name="Børge Nielsen" userId="456bb836966ed2f1" providerId="LiveId" clId="{3AE00852-EFB1-4855-B131-11CC8E2E4F80}" dt="2020-02-07T19:12:35.927" v="16082" actId="26606"/>
          <ac:spMkLst>
            <pc:docMk/>
            <pc:sldMk cId="543483506" sldId="277"/>
            <ac:spMk id="3" creationId="{ECC14420-313A-4802-B31F-73B4ACDF777B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543483506" sldId="277"/>
            <ac:spMk id="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543483506" sldId="277"/>
            <ac:spMk id="7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5T17:35:06.778" v="6012"/>
          <ac:spMkLst>
            <pc:docMk/>
            <pc:sldMk cId="543483506" sldId="277"/>
            <ac:spMk id="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543483506" sldId="277"/>
            <ac:spMk id="11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543483506" sldId="277"/>
            <ac:spMk id="13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543483506" sldId="277"/>
            <ac:spMk id="1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543483506" sldId="277"/>
            <ac:spMk id="17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543483506" sldId="277"/>
            <ac:spMk id="19" creationId="{8D70B121-56F4-4848-B38B-182089D909FA}"/>
          </ac:spMkLst>
        </pc:spChg>
        <pc:spChg chg="add">
          <ac:chgData name="Børge Nielsen" userId="456bb836966ed2f1" providerId="LiveId" clId="{3AE00852-EFB1-4855-B131-11CC8E2E4F80}" dt="2020-02-07T19:12:35.927" v="16082" actId="26606"/>
          <ac:spMkLst>
            <pc:docMk/>
            <pc:sldMk cId="543483506" sldId="277"/>
            <ac:spMk id="21" creationId="{A52B99F1-B2DC-437E-A8A1-A57F2F29F8D1}"/>
          </ac:spMkLst>
        </pc:spChg>
        <pc:spChg chg="add">
          <ac:chgData name="Børge Nielsen" userId="456bb836966ed2f1" providerId="LiveId" clId="{3AE00852-EFB1-4855-B131-11CC8E2E4F80}" dt="2020-02-07T19:12:35.927" v="16082" actId="26606"/>
          <ac:spMkLst>
            <pc:docMk/>
            <pc:sldMk cId="543483506" sldId="277"/>
            <ac:spMk id="22" creationId="{55F8BA08-3E38-4B70-B93A-74F08E092206}"/>
          </ac:spMkLst>
        </pc:spChg>
        <pc:spChg chg="add">
          <ac:chgData name="Børge Nielsen" userId="456bb836966ed2f1" providerId="LiveId" clId="{3AE00852-EFB1-4855-B131-11CC8E2E4F80}" dt="2020-02-07T19:12:35.927" v="16082" actId="26606"/>
          <ac:spMkLst>
            <pc:docMk/>
            <pc:sldMk cId="543483506" sldId="277"/>
            <ac:spMk id="23" creationId="{357F1B33-79AB-4A71-8CEC-4546D709B8C8}"/>
          </ac:spMkLst>
        </pc:spChg>
        <pc:cxnChg chg="add del">
          <ac:chgData name="Børge Nielsen" userId="456bb836966ed2f1" providerId="LiveId" clId="{3AE00852-EFB1-4855-B131-11CC8E2E4F80}" dt="2020-01-27T16:05:56.755" v="7260"/>
          <ac:cxnSpMkLst>
            <pc:docMk/>
            <pc:sldMk cId="543483506" sldId="277"/>
            <ac:cxnSpMk id="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53:00.698" v="7842"/>
          <ac:cxnSpMkLst>
            <pc:docMk/>
            <pc:sldMk cId="543483506" sldId="277"/>
            <ac:cxnSpMk id="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5T17:35:06.778" v="6012"/>
          <ac:cxnSpMkLst>
            <pc:docMk/>
            <pc:sldMk cId="543483506" sldId="277"/>
            <ac:cxnSpMk id="10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8T15:10:28.354" v="9944"/>
          <ac:cxnSpMkLst>
            <pc:docMk/>
            <pc:sldMk cId="543483506" sldId="277"/>
            <ac:cxnSpMk id="12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543483506" sldId="277"/>
            <ac:cxnSpMk id="14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7:44:04.430" v="12562"/>
          <ac:cxnSpMkLst>
            <pc:docMk/>
            <pc:sldMk cId="543483506" sldId="277"/>
            <ac:cxnSpMk id="1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543483506" sldId="277"/>
            <ac:cxnSpMk id="18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543483506" sldId="277"/>
            <ac:cxnSpMk id="20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3AE00852-EFB1-4855-B131-11CC8E2E4F80}" dt="2020-02-07T19:12:28.416" v="16081" actId="26606"/>
        <pc:sldMkLst>
          <pc:docMk/>
          <pc:sldMk cId="331825672" sldId="278"/>
        </pc:sldMkLst>
        <pc:spChg chg="mod">
          <ac:chgData name="Børge Nielsen" userId="456bb836966ed2f1" providerId="LiveId" clId="{3AE00852-EFB1-4855-B131-11CC8E2E4F80}" dt="2020-01-25T19:11:30.982" v="6249" actId="26606"/>
          <ac:spMkLst>
            <pc:docMk/>
            <pc:sldMk cId="331825672" sldId="278"/>
            <ac:spMk id="2" creationId="{D8C41596-16CC-4C3D-9378-E6C021F6B36B}"/>
          </ac:spMkLst>
        </pc:spChg>
        <pc:spChg chg="mod">
          <ac:chgData name="Børge Nielsen" userId="456bb836966ed2f1" providerId="LiveId" clId="{3AE00852-EFB1-4855-B131-11CC8E2E4F80}" dt="2020-01-25T19:11:30.982" v="6249" actId="26606"/>
          <ac:spMkLst>
            <pc:docMk/>
            <pc:sldMk cId="331825672" sldId="278"/>
            <ac:spMk id="3" creationId="{52CCECBC-6785-4803-B55D-426156A60C27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331825672" sldId="278"/>
            <ac:spMk id="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331825672" sldId="278"/>
            <ac:spMk id="7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331825672" sldId="278"/>
            <ac:spMk id="8" creationId="{87A57295-2710-4920-B99A-4D1FA03A62BD}"/>
          </ac:spMkLst>
        </pc:spChg>
        <pc:spChg chg="add del">
          <ac:chgData name="Børge Nielsen" userId="456bb836966ed2f1" providerId="LiveId" clId="{3AE00852-EFB1-4855-B131-11CC8E2E4F80}" dt="2020-01-25T19:08:38.255" v="6236"/>
          <ac:spMkLst>
            <pc:docMk/>
            <pc:sldMk cId="331825672" sldId="278"/>
            <ac:spMk id="10" creationId="{78067929-4D33-4306-9E2F-67C49CDDB5DE}"/>
          </ac:spMkLst>
        </pc:spChg>
        <pc:spChg chg="add del">
          <ac:chgData name="Børge Nielsen" userId="456bb836966ed2f1" providerId="LiveId" clId="{3AE00852-EFB1-4855-B131-11CC8E2E4F80}" dt="2020-01-27T16:55:51.556" v="7858"/>
          <ac:spMkLst>
            <pc:docMk/>
            <pc:sldMk cId="331825672" sldId="278"/>
            <ac:spMk id="11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331825672" sldId="278"/>
            <ac:spMk id="14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331825672" sldId="278"/>
            <ac:spMk id="16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331825672" sldId="278"/>
            <ac:spMk id="1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331825672" sldId="278"/>
            <ac:spMk id="20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31825672" sldId="278"/>
            <ac:spMk id="22" creationId="{8D70B121-56F4-4848-B38B-182089D909FA}"/>
          </ac:spMkLst>
        </pc:spChg>
        <pc:spChg chg="add">
          <ac:chgData name="Børge Nielsen" userId="456bb836966ed2f1" providerId="LiveId" clId="{3AE00852-EFB1-4855-B131-11CC8E2E4F80}" dt="2020-02-07T19:12:28.416" v="16081" actId="26606"/>
          <ac:spMkLst>
            <pc:docMk/>
            <pc:sldMk cId="331825672" sldId="278"/>
            <ac:spMk id="24" creationId="{8D70B121-56F4-4848-B38B-182089D909FA}"/>
          </ac:spMkLst>
        </pc:spChg>
        <pc:cxnChg chg="add del">
          <ac:chgData name="Børge Nielsen" userId="456bb836966ed2f1" providerId="LiveId" clId="{3AE00852-EFB1-4855-B131-11CC8E2E4F80}" dt="2020-01-27T16:05:56.755" v="7260"/>
          <ac:cxnSpMkLst>
            <pc:docMk/>
            <pc:sldMk cId="331825672" sldId="278"/>
            <ac:cxnSpMk id="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53:00.698" v="7842"/>
          <ac:cxnSpMkLst>
            <pc:docMk/>
            <pc:sldMk cId="331825672" sldId="278"/>
            <ac:cxnSpMk id="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5T19:08:38.255" v="6236"/>
          <ac:cxnSpMkLst>
            <pc:docMk/>
            <pc:sldMk cId="331825672" sldId="278"/>
            <ac:cxnSpMk id="12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55:51.556" v="7858"/>
          <ac:cxnSpMkLst>
            <pc:docMk/>
            <pc:sldMk cId="331825672" sldId="278"/>
            <ac:cxnSpMk id="13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331825672" sldId="278"/>
            <ac:cxnSpMk id="15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7:44:04.430" v="12562"/>
          <ac:cxnSpMkLst>
            <pc:docMk/>
            <pc:sldMk cId="331825672" sldId="278"/>
            <ac:cxnSpMk id="17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331825672" sldId="278"/>
            <ac:cxnSpMk id="1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331825672" sldId="278"/>
            <ac:cxnSpMk id="21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331825672" sldId="278"/>
            <ac:cxnSpMk id="23" creationId="{2D72A2C9-F3CA-4216-8BAD-FA4C970C3C4E}"/>
          </ac:cxnSpMkLst>
        </pc:cxnChg>
        <pc:cxnChg chg="add">
          <ac:chgData name="Børge Nielsen" userId="456bb836966ed2f1" providerId="LiveId" clId="{3AE00852-EFB1-4855-B131-11CC8E2E4F80}" dt="2020-02-07T19:12:28.416" v="16081" actId="26606"/>
          <ac:cxnSpMkLst>
            <pc:docMk/>
            <pc:sldMk cId="331825672" sldId="278"/>
            <ac:cxnSpMk id="25" creationId="{2D72A2C9-F3CA-4216-8BAD-FA4C970C3C4E}"/>
          </ac:cxnSpMkLst>
        </pc:cxnChg>
      </pc:sldChg>
      <pc:sldChg chg="addSp delSp modSp add del mod setBg delDesignElem">
        <pc:chgData name="Børge Nielsen" userId="456bb836966ed2f1" providerId="LiveId" clId="{3AE00852-EFB1-4855-B131-11CC8E2E4F80}" dt="2020-01-28T12:38:12.116" v="8656" actId="2696"/>
        <pc:sldMkLst>
          <pc:docMk/>
          <pc:sldMk cId="1557159289" sldId="279"/>
        </pc:sldMkLst>
        <pc:spChg chg="mod">
          <ac:chgData name="Børge Nielsen" userId="456bb836966ed2f1" providerId="LiveId" clId="{3AE00852-EFB1-4855-B131-11CC8E2E4F80}" dt="2020-01-27T16:16:25.928" v="7402" actId="26606"/>
          <ac:spMkLst>
            <pc:docMk/>
            <pc:sldMk cId="1557159289" sldId="279"/>
            <ac:spMk id="2" creationId="{48AD6458-C1FA-432A-BFB3-4D6C9935ADEA}"/>
          </ac:spMkLst>
        </pc:spChg>
        <pc:spChg chg="mod">
          <ac:chgData name="Børge Nielsen" userId="456bb836966ed2f1" providerId="LiveId" clId="{3AE00852-EFB1-4855-B131-11CC8E2E4F80}" dt="2020-01-27T16:16:25.928" v="7402" actId="26606"/>
          <ac:spMkLst>
            <pc:docMk/>
            <pc:sldMk cId="1557159289" sldId="279"/>
            <ac:spMk id="3" creationId="{4A2E6DBC-3B7B-40B2-AA0B-EF73C9D08B54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1557159289" sldId="279"/>
            <ac:spMk id="5" creationId="{F73237BA-B351-4CD4-898F-CF296CA2D418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1557159289" sldId="279"/>
            <ac:spMk id="8" creationId="{8D70B121-56F4-4848-B38B-182089D909FA}"/>
          </ac:spMkLst>
        </pc:spChg>
        <pc:cxnChg chg="add del">
          <ac:chgData name="Børge Nielsen" userId="456bb836966ed2f1" providerId="LiveId" clId="{3AE00852-EFB1-4855-B131-11CC8E2E4F80}" dt="2020-01-27T16:05:56.755" v="7260"/>
          <ac:cxnSpMkLst>
            <pc:docMk/>
            <pc:sldMk cId="1557159289" sldId="279"/>
            <ac:cxnSpMk id="10" creationId="{2D72A2C9-F3CA-4216-8BAD-FA4C970C3C4E}"/>
          </ac:cxnSpMkLst>
        </pc:cxnChg>
      </pc:sldChg>
      <pc:sldChg chg="addSp delSp modSp add mod setBg delDesignElem">
        <pc:chgData name="Børge Nielsen" userId="456bb836966ed2f1" providerId="LiveId" clId="{3AE00852-EFB1-4855-B131-11CC8E2E4F80}" dt="2020-02-07T19:11:56.576" v="16079" actId="26606"/>
        <pc:sldMkLst>
          <pc:docMk/>
          <pc:sldMk cId="2417346703" sldId="280"/>
        </pc:sldMkLst>
        <pc:spChg chg="mod">
          <ac:chgData name="Børge Nielsen" userId="456bb836966ed2f1" providerId="LiveId" clId="{3AE00852-EFB1-4855-B131-11CC8E2E4F80}" dt="2020-01-29T10:01:49.713" v="10310" actId="26606"/>
          <ac:spMkLst>
            <pc:docMk/>
            <pc:sldMk cId="2417346703" sldId="280"/>
            <ac:spMk id="2" creationId="{BE85CE52-E92A-443C-95C7-78BE9594CF2E}"/>
          </ac:spMkLst>
        </pc:spChg>
        <pc:spChg chg="del">
          <ac:chgData name="Børge Nielsen" userId="456bb836966ed2f1" providerId="LiveId" clId="{3AE00852-EFB1-4855-B131-11CC8E2E4F80}" dt="2020-01-25T20:21:17.661" v="6699"/>
          <ac:spMkLst>
            <pc:docMk/>
            <pc:sldMk cId="2417346703" sldId="280"/>
            <ac:spMk id="3" creationId="{FADB757E-261D-4526-B425-21E456196570}"/>
          </ac:spMkLst>
        </pc:spChg>
        <pc:spChg chg="add del">
          <ac:chgData name="Børge Nielsen" userId="456bb836966ed2f1" providerId="LiveId" clId="{3AE00852-EFB1-4855-B131-11CC8E2E4F80}" dt="2020-01-27T16:25:38.246" v="7442" actId="26606"/>
          <ac:spMkLst>
            <pc:docMk/>
            <pc:sldMk cId="2417346703" sldId="280"/>
            <ac:spMk id="7" creationId="{73C994B4-9721-4148-9EEC-6793CECDE8DD}"/>
          </ac:spMkLst>
        </pc:spChg>
        <pc:spChg chg="add del">
          <ac:chgData name="Børge Nielsen" userId="456bb836966ed2f1" providerId="LiveId" clId="{3AE00852-EFB1-4855-B131-11CC8E2E4F80}" dt="2020-01-27T16:25:38.246" v="7442" actId="26606"/>
          <ac:spMkLst>
            <pc:docMk/>
            <pc:sldMk cId="2417346703" sldId="280"/>
            <ac:spMk id="8" creationId="{F9D95E49-763A-4886-B038-82F734740554}"/>
          </ac:spMkLst>
        </pc:spChg>
        <pc:spChg chg="add del">
          <ac:chgData name="Børge Nielsen" userId="456bb836966ed2f1" providerId="LiveId" clId="{3AE00852-EFB1-4855-B131-11CC8E2E4F80}" dt="2020-01-27T16:25:38.246" v="7442" actId="26606"/>
          <ac:spMkLst>
            <pc:docMk/>
            <pc:sldMk cId="2417346703" sldId="280"/>
            <ac:spMk id="9" creationId="{6D658554-4CC1-4559-9C7C-D3377794A39C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2417346703" sldId="280"/>
            <ac:spMk id="10" creationId="{73C994B4-9721-4148-9EEC-6793CECDE8DD}"/>
          </ac:spMkLst>
        </pc:spChg>
        <pc:spChg chg="add del">
          <ac:chgData name="Børge Nielsen" userId="456bb836966ed2f1" providerId="LiveId" clId="{3AE00852-EFB1-4855-B131-11CC8E2E4F80}" dt="2020-01-27T16:25:38.246" v="7442" actId="26606"/>
          <ac:spMkLst>
            <pc:docMk/>
            <pc:sldMk cId="2417346703" sldId="280"/>
            <ac:spMk id="11" creationId="{1D443019-571F-4479-AFDB-8DBAEC50576F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2417346703" sldId="280"/>
            <ac:spMk id="12" creationId="{F9D95E49-763A-4886-B038-82F734740554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2417346703" sldId="280"/>
            <ac:spMk id="14" creationId="{1426356D-10CD-483F-9267-2ABFF6185FE2}"/>
          </ac:spMkLst>
        </pc:spChg>
        <pc:spChg chg="add del">
          <ac:chgData name="Børge Nielsen" userId="456bb836966ed2f1" providerId="LiveId" clId="{3AE00852-EFB1-4855-B131-11CC8E2E4F80}" dt="2020-01-27T16:05:56.755" v="7260"/>
          <ac:spMkLst>
            <pc:docMk/>
            <pc:sldMk cId="2417346703" sldId="280"/>
            <ac:spMk id="16" creationId="{504B4E86-D05E-4842-8242-C0222A120BC7}"/>
          </ac:spMkLst>
        </pc:spChg>
        <pc:spChg chg="add del">
          <ac:chgData name="Børge Nielsen" userId="456bb836966ed2f1" providerId="LiveId" clId="{3AE00852-EFB1-4855-B131-11CC8E2E4F80}" dt="2020-01-27T16:25:30.866" v="7439" actId="26606"/>
          <ac:spMkLst>
            <pc:docMk/>
            <pc:sldMk cId="2417346703" sldId="280"/>
            <ac:spMk id="17" creationId="{3C915414-2809-4735-A560-0D5FE66700D8}"/>
          </ac:spMkLst>
        </pc:spChg>
        <pc:spChg chg="add del">
          <ac:chgData name="Børge Nielsen" userId="456bb836966ed2f1" providerId="LiveId" clId="{3AE00852-EFB1-4855-B131-11CC8E2E4F80}" dt="2020-01-27T16:25:38.230" v="7441" actId="26606"/>
          <ac:spMkLst>
            <pc:docMk/>
            <pc:sldMk cId="2417346703" sldId="280"/>
            <ac:spMk id="19" creationId="{F622B4BE-4F73-4330-8018-620A3A9B8110}"/>
          </ac:spMkLst>
        </pc:spChg>
        <pc:spChg chg="add del">
          <ac:chgData name="Børge Nielsen" userId="456bb836966ed2f1" providerId="LiveId" clId="{3AE00852-EFB1-4855-B131-11CC8E2E4F80}" dt="2020-01-27T16:25:38.230" v="7441" actId="26606"/>
          <ac:spMkLst>
            <pc:docMk/>
            <pc:sldMk cId="2417346703" sldId="280"/>
            <ac:spMk id="2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25:30.866" v="7439" actId="26606"/>
          <ac:spMkLst>
            <pc:docMk/>
            <pc:sldMk cId="2417346703" sldId="280"/>
            <ac:spMk id="51" creationId="{FD1C2D03-7C47-4A05-9A59-7F8F742DBD93}"/>
          </ac:spMkLst>
        </pc:spChg>
        <pc:spChg chg="add del">
          <ac:chgData name="Børge Nielsen" userId="456bb836966ed2f1" providerId="LiveId" clId="{3AE00852-EFB1-4855-B131-11CC8E2E4F80}" dt="2020-01-27T16:25:30.866" v="7439" actId="26606"/>
          <ac:spMkLst>
            <pc:docMk/>
            <pc:sldMk cId="2417346703" sldId="280"/>
            <ac:spMk id="55" creationId="{D665D759-2DF8-4D47-8386-4BA28901A79D}"/>
          </ac:spMkLst>
        </pc:spChg>
        <pc:spChg chg="add del">
          <ac:chgData name="Børge Nielsen" userId="456bb836966ed2f1" providerId="LiveId" clId="{3AE00852-EFB1-4855-B131-11CC8E2E4F80}" dt="2020-01-27T16:25:38.230" v="7441" actId="26606"/>
          <ac:spMkLst>
            <pc:docMk/>
            <pc:sldMk cId="2417346703" sldId="280"/>
            <ac:spMk id="57" creationId="{4038CB10-1F5C-4D54-9DF7-12586DE5B007}"/>
          </ac:spMkLst>
        </pc:spChg>
        <pc:spChg chg="add mod ord">
          <ac:chgData name="Børge Nielsen" userId="456bb836966ed2f1" providerId="LiveId" clId="{3AE00852-EFB1-4855-B131-11CC8E2E4F80}" dt="2020-02-07T19:11:56.576" v="16079" actId="26606"/>
          <ac:spMkLst>
            <pc:docMk/>
            <pc:sldMk cId="2417346703" sldId="280"/>
            <ac:spMk id="59" creationId="{8093737E-7514-4F91-932A-C7D5CEAE9270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417346703" sldId="280"/>
            <ac:spMk id="61" creationId="{D7A453D2-15D8-4403-815F-291FA16340D9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417346703" sldId="280"/>
            <ac:spMk id="62" creationId="{8161EA6B-09CA-445B-AB0D-8DF76FA92DEF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2417346703" sldId="280"/>
            <ac:spMk id="64" creationId="{7FEAE179-C525-48F3-AD47-0E9E2B6F2E2E}"/>
          </ac:spMkLst>
        </pc:spChg>
        <pc:spChg chg="add del">
          <ac:chgData name="Børge Nielsen" userId="456bb836966ed2f1" providerId="LiveId" clId="{3AE00852-EFB1-4855-B131-11CC8E2E4F80}" dt="2020-01-29T10:01:49.713" v="10310" actId="26606"/>
          <ac:spMkLst>
            <pc:docMk/>
            <pc:sldMk cId="2417346703" sldId="280"/>
            <ac:spMk id="6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2417346703" sldId="280"/>
            <ac:spMk id="66" creationId="{95C8260E-968F-44E8-A823-ABB431311926}"/>
          </ac:spMkLst>
        </pc:spChg>
        <pc:spChg chg="add del">
          <ac:chgData name="Børge Nielsen" userId="456bb836966ed2f1" providerId="LiveId" clId="{3AE00852-EFB1-4855-B131-11CC8E2E4F80}" dt="2020-01-29T10:01:49.713" v="10310" actId="26606"/>
          <ac:spMkLst>
            <pc:docMk/>
            <pc:sldMk cId="2417346703" sldId="280"/>
            <ac:spMk id="67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2417346703" sldId="280"/>
            <ac:spMk id="68" creationId="{2C1BBA94-3F40-40AA-8BB9-E69E25E537C1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417346703" sldId="280"/>
            <ac:spMk id="69" creationId="{716248AD-805F-41BF-9B57-FC53E5B32F98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2417346703" sldId="280"/>
            <ac:spMk id="70" creationId="{FE43805F-24A6-46A4-B19B-54F28347355C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417346703" sldId="280"/>
            <ac:spMk id="71" creationId="{1F82758F-B2B3-4F0A-BB90-4BFFEDD166D6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417346703" sldId="280"/>
            <ac:spMk id="72" creationId="{4E2ED6F9-63C3-4A8D-9BB4-1EA62533B672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417346703" sldId="280"/>
            <ac:spMk id="73" creationId="{4E2ED6F9-63C3-4A8D-9BB4-1EA62533B67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417346703" sldId="280"/>
            <ac:spMk id="74" creationId="{6D72081E-AD41-4FBB-B02B-698A68DBCA5E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417346703" sldId="280"/>
            <ac:spMk id="75" creationId="{6D72081E-AD41-4FBB-B02B-698A68DBCA5E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417346703" sldId="280"/>
            <ac:spMk id="76" creationId="{B8114C98-A349-4111-A123-E8EAB86ABE30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417346703" sldId="280"/>
            <ac:spMk id="77" creationId="{716248AD-805F-41BF-9B57-FC53E5B32F98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417346703" sldId="280"/>
            <ac:spMk id="79" creationId="{1F82758F-B2B3-4F0A-BB90-4BFFEDD166D6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417346703" sldId="280"/>
            <ac:spMk id="80" creationId="{4E2ED6F9-63C3-4A8D-9BB4-1EA62533B67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417346703" sldId="280"/>
            <ac:spMk id="81" creationId="{6D72081E-AD41-4FBB-B02B-698A68DBCA5E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417346703" sldId="280"/>
            <ac:spMk id="82" creationId="{716248AD-805F-41BF-9B57-FC53E5B32F98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417346703" sldId="280"/>
            <ac:spMk id="83" creationId="{1F82758F-B2B3-4F0A-BB90-4BFFEDD166D6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417346703" sldId="280"/>
            <ac:spMk id="84" creationId="{E2D3D3F2-ABBB-4453-B1C5-1BEBF7E4DD56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417346703" sldId="280"/>
            <ac:spMk id="85" creationId="{4E2ED6F9-63C3-4A8D-9BB4-1EA62533B67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417346703" sldId="280"/>
            <ac:spMk id="87" creationId="{6D72081E-AD41-4FBB-B02B-698A68DBCA5E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417346703" sldId="280"/>
            <ac:spMk id="88" creationId="{716248AD-805F-41BF-9B57-FC53E5B32F98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417346703" sldId="280"/>
            <ac:spMk id="89" creationId="{1F82758F-B2B3-4F0A-BB90-4BFFEDD166D6}"/>
          </ac:spMkLst>
        </pc:spChg>
        <pc:spChg chg="add">
          <ac:chgData name="Børge Nielsen" userId="456bb836966ed2f1" providerId="LiveId" clId="{3AE00852-EFB1-4855-B131-11CC8E2E4F80}" dt="2020-02-07T19:11:56.576" v="16079" actId="26606"/>
          <ac:spMkLst>
            <pc:docMk/>
            <pc:sldMk cId="2417346703" sldId="280"/>
            <ac:spMk id="90" creationId="{4E2ED6F9-63C3-4A8D-9BB4-1EA62533B672}"/>
          </ac:spMkLst>
        </pc:spChg>
        <pc:spChg chg="add">
          <ac:chgData name="Børge Nielsen" userId="456bb836966ed2f1" providerId="LiveId" clId="{3AE00852-EFB1-4855-B131-11CC8E2E4F80}" dt="2020-02-07T19:11:56.576" v="16079" actId="26606"/>
          <ac:spMkLst>
            <pc:docMk/>
            <pc:sldMk cId="2417346703" sldId="280"/>
            <ac:spMk id="91" creationId="{6D72081E-AD41-4FBB-B02B-698A68DBCA5E}"/>
          </ac:spMkLst>
        </pc:spChg>
        <pc:spChg chg="add">
          <ac:chgData name="Børge Nielsen" userId="456bb836966ed2f1" providerId="LiveId" clId="{3AE00852-EFB1-4855-B131-11CC8E2E4F80}" dt="2020-02-07T19:11:56.576" v="16079" actId="26606"/>
          <ac:spMkLst>
            <pc:docMk/>
            <pc:sldMk cId="2417346703" sldId="280"/>
            <ac:spMk id="93" creationId="{716248AD-805F-41BF-9B57-FC53E5B32F98}"/>
          </ac:spMkLst>
        </pc:spChg>
        <pc:spChg chg="add">
          <ac:chgData name="Børge Nielsen" userId="456bb836966ed2f1" providerId="LiveId" clId="{3AE00852-EFB1-4855-B131-11CC8E2E4F80}" dt="2020-02-07T19:11:56.576" v="16079" actId="26606"/>
          <ac:spMkLst>
            <pc:docMk/>
            <pc:sldMk cId="2417346703" sldId="280"/>
            <ac:spMk id="94" creationId="{1F82758F-B2B3-4F0A-BB90-4BFFEDD166D6}"/>
          </ac:spMkLst>
        </pc:spChg>
        <pc:grpChg chg="add del">
          <ac:chgData name="Børge Nielsen" userId="456bb836966ed2f1" providerId="LiveId" clId="{3AE00852-EFB1-4855-B131-11CC8E2E4F80}" dt="2020-01-27T16:25:30.866" v="7439" actId="26606"/>
          <ac:grpSpMkLst>
            <pc:docMk/>
            <pc:sldMk cId="2417346703" sldId="280"/>
            <ac:grpSpMk id="22" creationId="{24413201-85BF-4680-A7D4-10CDBD03569C}"/>
          </ac:grpSpMkLst>
        </pc:grpChg>
        <pc:grpChg chg="add del">
          <ac:chgData name="Børge Nielsen" userId="456bb836966ed2f1" providerId="LiveId" clId="{3AE00852-EFB1-4855-B131-11CC8E2E4F80}" dt="2020-01-28T15:10:28.354" v="9944"/>
          <ac:grpSpMkLst>
            <pc:docMk/>
            <pc:sldMk cId="2417346703" sldId="280"/>
            <ac:grpSpMk id="63" creationId="{B352BBB9-69A8-405C-9209-A9FE217AEDC4}"/>
          </ac:grpSpMkLst>
        </pc:grpChg>
        <pc:grpChg chg="add del">
          <ac:chgData name="Børge Nielsen" userId="456bb836966ed2f1" providerId="LiveId" clId="{3AE00852-EFB1-4855-B131-11CC8E2E4F80}" dt="2020-01-28T15:10:28.354" v="9944"/>
          <ac:grpSpMkLst>
            <pc:docMk/>
            <pc:sldMk cId="2417346703" sldId="280"/>
            <ac:grpSpMk id="78" creationId="{670FB431-AE18-414D-92F4-1D12D1991152}"/>
          </ac:grpSpMkLst>
        </pc:grpChg>
        <pc:grpChg chg="add del">
          <ac:chgData name="Børge Nielsen" userId="456bb836966ed2f1" providerId="LiveId" clId="{3AE00852-EFB1-4855-B131-11CC8E2E4F80}" dt="2020-01-28T15:10:28.354" v="9944"/>
          <ac:grpSpMkLst>
            <pc:docMk/>
            <pc:sldMk cId="2417346703" sldId="280"/>
            <ac:grpSpMk id="86" creationId="{8214E4A5-A0D2-42C4-8D14-D2A7E495F041}"/>
          </ac:grpSpMkLst>
        </pc:grpChg>
        <pc:grpChg chg="add del">
          <ac:chgData name="Børge Nielsen" userId="456bb836966ed2f1" providerId="LiveId" clId="{3AE00852-EFB1-4855-B131-11CC8E2E4F80}" dt="2020-01-28T15:10:28.354" v="9944"/>
          <ac:grpSpMkLst>
            <pc:docMk/>
            <pc:sldMk cId="2417346703" sldId="280"/>
            <ac:grpSpMk id="92" creationId="{AF19A774-30A5-488B-9BAF-629C6440294E}"/>
          </ac:grpSpMkLst>
        </pc:grpChg>
        <pc:picChg chg="add mod">
          <ac:chgData name="Børge Nielsen" userId="456bb836966ed2f1" providerId="LiveId" clId="{3AE00852-EFB1-4855-B131-11CC8E2E4F80}" dt="2020-01-29T10:01:49.713" v="10310" actId="26606"/>
          <ac:picMkLst>
            <pc:docMk/>
            <pc:sldMk cId="2417346703" sldId="280"/>
            <ac:picMk id="5" creationId="{D6AD8932-8FC8-4E7C-8E0A-B9C0F3FF9E99}"/>
          </ac:picMkLst>
        </pc:picChg>
        <pc:cxnChg chg="add del">
          <ac:chgData name="Børge Nielsen" userId="456bb836966ed2f1" providerId="LiveId" clId="{3AE00852-EFB1-4855-B131-11CC8E2E4F80}" dt="2020-01-27T16:25:38.246" v="7442" actId="26606"/>
          <ac:cxnSpMkLst>
            <pc:docMk/>
            <pc:sldMk cId="2417346703" sldId="280"/>
            <ac:cxnSpMk id="13" creationId="{3EFADC67-92A1-44FB-8691-D8CD71A21EFA}"/>
          </ac:cxnSpMkLst>
        </pc:cxnChg>
        <pc:cxnChg chg="add del">
          <ac:chgData name="Børge Nielsen" userId="456bb836966ed2f1" providerId="LiveId" clId="{3AE00852-EFB1-4855-B131-11CC8E2E4F80}" dt="2020-01-27T16:25:38.246" v="7442" actId="26606"/>
          <ac:cxnSpMkLst>
            <pc:docMk/>
            <pc:sldMk cId="2417346703" sldId="280"/>
            <ac:cxnSpMk id="15" creationId="{EE9C6408-AA0E-411D-A5D2-E5F13306F898}"/>
          </ac:cxnSpMkLst>
        </pc:cxnChg>
        <pc:cxnChg chg="add del">
          <ac:chgData name="Børge Nielsen" userId="456bb836966ed2f1" providerId="LiveId" clId="{3AE00852-EFB1-4855-B131-11CC8E2E4F80}" dt="2020-01-27T16:05:56.755" v="7260"/>
          <ac:cxnSpMkLst>
            <pc:docMk/>
            <pc:sldMk cId="2417346703" sldId="280"/>
            <ac:cxnSpMk id="18" creationId="{EE9C6408-AA0E-411D-A5D2-E5F13306F898}"/>
          </ac:cxnSpMkLst>
        </pc:cxnChg>
        <pc:cxnChg chg="add del">
          <ac:chgData name="Børge Nielsen" userId="456bb836966ed2f1" providerId="LiveId" clId="{3AE00852-EFB1-4855-B131-11CC8E2E4F80}" dt="2020-01-27T16:05:56.755" v="7260"/>
          <ac:cxnSpMkLst>
            <pc:docMk/>
            <pc:sldMk cId="2417346703" sldId="280"/>
            <ac:cxnSpMk id="20" creationId="{ED9C04A9-04B4-4ED7-94E7-B13134C8D0D0}"/>
          </ac:cxnSpMkLst>
        </pc:cxnChg>
        <pc:cxnChg chg="add del">
          <ac:chgData name="Børge Nielsen" userId="456bb836966ed2f1" providerId="LiveId" clId="{3AE00852-EFB1-4855-B131-11CC8E2E4F80}" dt="2020-01-27T16:25:30.866" v="7439" actId="26606"/>
          <ac:cxnSpMkLst>
            <pc:docMk/>
            <pc:sldMk cId="2417346703" sldId="280"/>
            <ac:cxnSpMk id="53" creationId="{827752EF-DAA7-4BF0-A506-7BB5FF0336D6}"/>
          </ac:cxnSpMkLst>
        </pc:cxnChg>
      </pc:sldChg>
      <pc:sldChg chg="addSp delSp modSp add mod setBg delDesignElem">
        <pc:chgData name="Børge Nielsen" userId="456bb836966ed2f1" providerId="LiveId" clId="{3AE00852-EFB1-4855-B131-11CC8E2E4F80}" dt="2020-02-07T19:12:08.325" v="16080" actId="26606"/>
        <pc:sldMkLst>
          <pc:docMk/>
          <pc:sldMk cId="2825952671" sldId="281"/>
        </pc:sldMkLst>
        <pc:spChg chg="mod">
          <ac:chgData name="Børge Nielsen" userId="456bb836966ed2f1" providerId="LiveId" clId="{3AE00852-EFB1-4855-B131-11CC8E2E4F80}" dt="2020-02-07T19:12:08.325" v="16080" actId="26606"/>
          <ac:spMkLst>
            <pc:docMk/>
            <pc:sldMk cId="2825952671" sldId="281"/>
            <ac:spMk id="2" creationId="{DE64406D-55FF-42C3-88E4-A39B744A9A53}"/>
          </ac:spMkLst>
        </pc:spChg>
        <pc:spChg chg="mod">
          <ac:chgData name="Børge Nielsen" userId="456bb836966ed2f1" providerId="LiveId" clId="{3AE00852-EFB1-4855-B131-11CC8E2E4F80}" dt="2020-02-07T19:12:08.325" v="16080" actId="26606"/>
          <ac:spMkLst>
            <pc:docMk/>
            <pc:sldMk cId="2825952671" sldId="281"/>
            <ac:spMk id="3" creationId="{8DE53115-20CA-4641-823A-8077C51F888F}"/>
          </ac:spMkLst>
        </pc:spChg>
        <pc:spChg chg="add del">
          <ac:chgData name="Børge Nielsen" userId="456bb836966ed2f1" providerId="LiveId" clId="{3AE00852-EFB1-4855-B131-11CC8E2E4F80}" dt="2020-01-27T16:55:51.556" v="7858"/>
          <ac:spMkLst>
            <pc:docMk/>
            <pc:sldMk cId="2825952671" sldId="281"/>
            <ac:spMk id="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8T12:43:06.821" v="8678" actId="26606"/>
          <ac:spMkLst>
            <pc:docMk/>
            <pc:sldMk cId="2825952671" sldId="281"/>
            <ac:spMk id="7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2825952671" sldId="281"/>
            <ac:spMk id="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825952671" sldId="281"/>
            <ac:spMk id="11" creationId="{3B854194-185D-494D-905C-7C7CB2E30F6E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825952671" sldId="281"/>
            <ac:spMk id="13" creationId="{B4F5FA0D-0104-4987-8241-EFF7C85B88DE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825952671" sldId="281"/>
            <ac:spMk id="14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825952671" sldId="281"/>
            <ac:spMk id="1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2T21:03:54.105" v="14154" actId="26606"/>
          <ac:spMkLst>
            <pc:docMk/>
            <pc:sldMk cId="2825952671" sldId="281"/>
            <ac:spMk id="1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47:45.559" v="15799" actId="26606"/>
          <ac:spMkLst>
            <pc:docMk/>
            <pc:sldMk cId="2825952671" sldId="281"/>
            <ac:spMk id="20" creationId="{8D70B121-56F4-4848-B38B-182089D909FA}"/>
          </ac:spMkLst>
        </pc:spChg>
        <pc:spChg chg="add">
          <ac:chgData name="Børge Nielsen" userId="456bb836966ed2f1" providerId="LiveId" clId="{3AE00852-EFB1-4855-B131-11CC8E2E4F80}" dt="2020-02-07T19:12:08.325" v="16080" actId="26606"/>
          <ac:spMkLst>
            <pc:docMk/>
            <pc:sldMk cId="2825952671" sldId="281"/>
            <ac:spMk id="22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825952671" sldId="281"/>
            <ac:spMk id="23" creationId="{3B854194-185D-494D-905C-7C7CB2E30F6E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825952671" sldId="281"/>
            <ac:spMk id="24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825952671" sldId="281"/>
            <ac:spMk id="25" creationId="{B4F5FA0D-0104-4987-8241-EFF7C85B88DE}"/>
          </ac:spMkLst>
        </pc:spChg>
        <pc:picChg chg="add del">
          <ac:chgData name="Børge Nielsen" userId="456bb836966ed2f1" providerId="LiveId" clId="{3AE00852-EFB1-4855-B131-11CC8E2E4F80}" dt="2020-01-30T16:39:59.394" v="11655"/>
          <ac:picMkLst>
            <pc:docMk/>
            <pc:sldMk cId="2825952671" sldId="281"/>
            <ac:picMk id="12" creationId="{2897127E-6CEF-446C-BE87-93B7C46E49D1}"/>
          </ac:picMkLst>
        </pc:picChg>
        <pc:picChg chg="add del">
          <ac:chgData name="Børge Nielsen" userId="456bb836966ed2f1" providerId="LiveId" clId="{3AE00852-EFB1-4855-B131-11CC8E2E4F80}" dt="2020-02-06T13:04:41.639" v="15991"/>
          <ac:picMkLst>
            <pc:docMk/>
            <pc:sldMk cId="2825952671" sldId="281"/>
            <ac:picMk id="27" creationId="{2897127E-6CEF-446C-BE87-93B7C46E49D1}"/>
          </ac:picMkLst>
        </pc:picChg>
        <pc:cxnChg chg="add del">
          <ac:chgData name="Børge Nielsen" userId="456bb836966ed2f1" providerId="LiveId" clId="{3AE00852-EFB1-4855-B131-11CC8E2E4F80}" dt="2020-01-27T16:55:51.556" v="7858"/>
          <ac:cxnSpMkLst>
            <pc:docMk/>
            <pc:sldMk cId="2825952671" sldId="281"/>
            <ac:cxnSpMk id="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8T12:43:06.821" v="8678" actId="26606"/>
          <ac:cxnSpMkLst>
            <pc:docMk/>
            <pc:sldMk cId="2825952671" sldId="281"/>
            <ac:cxnSpMk id="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53:00.698" v="7842"/>
          <ac:cxnSpMkLst>
            <pc:docMk/>
            <pc:sldMk cId="2825952671" sldId="281"/>
            <ac:cxnSpMk id="10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8T15:10:28.354" v="9944"/>
          <ac:cxnSpMkLst>
            <pc:docMk/>
            <pc:sldMk cId="2825952671" sldId="281"/>
            <ac:cxnSpMk id="1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2825952671" sldId="281"/>
            <ac:cxnSpMk id="17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2T21:03:54.105" v="14154" actId="26606"/>
          <ac:cxnSpMkLst>
            <pc:docMk/>
            <pc:sldMk cId="2825952671" sldId="281"/>
            <ac:cxnSpMk id="1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47:45.559" v="15799" actId="26606"/>
          <ac:cxnSpMkLst>
            <pc:docMk/>
            <pc:sldMk cId="2825952671" sldId="281"/>
            <ac:cxnSpMk id="21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2825952671" sldId="281"/>
            <ac:cxnSpMk id="26" creationId="{2D72A2C9-F3CA-4216-8BAD-FA4C970C3C4E}"/>
          </ac:cxnSpMkLst>
        </pc:cxnChg>
        <pc:cxnChg chg="add">
          <ac:chgData name="Børge Nielsen" userId="456bb836966ed2f1" providerId="LiveId" clId="{3AE00852-EFB1-4855-B131-11CC8E2E4F80}" dt="2020-02-07T19:12:08.325" v="16080" actId="26606"/>
          <ac:cxnSpMkLst>
            <pc:docMk/>
            <pc:sldMk cId="2825952671" sldId="281"/>
            <ac:cxnSpMk id="28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3AE00852-EFB1-4855-B131-11CC8E2E4F80}" dt="2020-02-07T19:11:48.918" v="16078" actId="26606"/>
        <pc:sldMkLst>
          <pc:docMk/>
          <pc:sldMk cId="3887711204" sldId="282"/>
        </pc:sldMkLst>
        <pc:spChg chg="mod">
          <ac:chgData name="Børge Nielsen" userId="456bb836966ed2f1" providerId="LiveId" clId="{3AE00852-EFB1-4855-B131-11CC8E2E4F80}" dt="2020-01-27T16:54:49.768" v="7852" actId="26606"/>
          <ac:spMkLst>
            <pc:docMk/>
            <pc:sldMk cId="3887711204" sldId="282"/>
            <ac:spMk id="2" creationId="{2A50666C-19C0-44E4-9C0F-D06778935E93}"/>
          </ac:spMkLst>
        </pc:spChg>
        <pc:spChg chg="mod">
          <ac:chgData name="Børge Nielsen" userId="456bb836966ed2f1" providerId="LiveId" clId="{3AE00852-EFB1-4855-B131-11CC8E2E4F80}" dt="2020-01-27T16:54:49.768" v="7852" actId="26606"/>
          <ac:spMkLst>
            <pc:docMk/>
            <pc:sldMk cId="3887711204" sldId="282"/>
            <ac:spMk id="3" creationId="{81C00C54-ED55-4BCD-9B08-3DD9503E5095}"/>
          </ac:spMkLst>
        </pc:spChg>
        <pc:spChg chg="add del">
          <ac:chgData name="Børge Nielsen" userId="456bb836966ed2f1" providerId="LiveId" clId="{3AE00852-EFB1-4855-B131-11CC8E2E4F80}" dt="2020-01-27T16:55:51.556" v="7858"/>
          <ac:spMkLst>
            <pc:docMk/>
            <pc:sldMk cId="3887711204" sldId="282"/>
            <ac:spMk id="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3887711204" sldId="282"/>
            <ac:spMk id="7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23:55.627" v="7432" actId="26606"/>
          <ac:spMkLst>
            <pc:docMk/>
            <pc:sldMk cId="3887711204" sldId="282"/>
            <ac:spMk id="8" creationId="{87A57295-2710-4920-B99A-4D1FA03A62BD}"/>
          </ac:spMkLst>
        </pc:spChg>
        <pc:spChg chg="add del">
          <ac:chgData name="Børge Nielsen" userId="456bb836966ed2f1" providerId="LiveId" clId="{3AE00852-EFB1-4855-B131-11CC8E2E4F80}" dt="2020-01-27T16:23:55.627" v="7432" actId="26606"/>
          <ac:spMkLst>
            <pc:docMk/>
            <pc:sldMk cId="3887711204" sldId="282"/>
            <ac:spMk id="10" creationId="{78067929-4D33-4306-9E2F-67C49CDDB5DE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3887711204" sldId="282"/>
            <ac:spMk id="11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3887711204" sldId="282"/>
            <ac:spMk id="14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887711204" sldId="282"/>
            <ac:spMk id="16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24:36.333" v="7437" actId="26606"/>
          <ac:spMkLst>
            <pc:docMk/>
            <pc:sldMk cId="3887711204" sldId="282"/>
            <ac:spMk id="17" creationId="{8D70B121-56F4-4848-B38B-182089D909FA}"/>
          </ac:spMkLst>
        </pc:spChg>
        <pc:spChg chg="add">
          <ac:chgData name="Børge Nielsen" userId="456bb836966ed2f1" providerId="LiveId" clId="{3AE00852-EFB1-4855-B131-11CC8E2E4F80}" dt="2020-02-07T19:11:48.918" v="16078" actId="26606"/>
          <ac:spMkLst>
            <pc:docMk/>
            <pc:sldMk cId="3887711204" sldId="282"/>
            <ac:spMk id="20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6:53:00.698" v="7842"/>
          <ac:spMkLst>
            <pc:docMk/>
            <pc:sldMk cId="3887711204" sldId="282"/>
            <ac:spMk id="24" creationId="{6A1473A6-3F22-483E-8A30-80B9D2B14592}"/>
          </ac:spMkLst>
        </pc:spChg>
        <pc:grpChg chg="add del">
          <ac:chgData name="Børge Nielsen" userId="456bb836966ed2f1" providerId="LiveId" clId="{3AE00852-EFB1-4855-B131-11CC8E2E4F80}" dt="2020-01-27T16:53:00.698" v="7842"/>
          <ac:grpSpMkLst>
            <pc:docMk/>
            <pc:sldMk cId="3887711204" sldId="282"/>
            <ac:grpSpMk id="26" creationId="{AA1375E3-3E53-4D75-BAB7-E5929BFCB25F}"/>
          </ac:grpSpMkLst>
        </pc:grpChg>
        <pc:cxnChg chg="add del">
          <ac:chgData name="Børge Nielsen" userId="456bb836966ed2f1" providerId="LiveId" clId="{3AE00852-EFB1-4855-B131-11CC8E2E4F80}" dt="2020-01-27T16:55:51.556" v="7858"/>
          <ac:cxnSpMkLst>
            <pc:docMk/>
            <pc:sldMk cId="3887711204" sldId="282"/>
            <ac:cxnSpMk id="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3887711204" sldId="282"/>
            <ac:cxnSpMk id="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23:55.627" v="7432" actId="26606"/>
          <ac:cxnSpMkLst>
            <pc:docMk/>
            <pc:sldMk cId="3887711204" sldId="282"/>
            <ac:cxnSpMk id="12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3887711204" sldId="282"/>
            <ac:cxnSpMk id="13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3887711204" sldId="282"/>
            <ac:cxnSpMk id="15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3887711204" sldId="282"/>
            <ac:cxnSpMk id="18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6:24:36.333" v="7437" actId="26606"/>
          <ac:cxnSpMkLst>
            <pc:docMk/>
            <pc:sldMk cId="3887711204" sldId="282"/>
            <ac:cxnSpMk id="19" creationId="{2D72A2C9-F3CA-4216-8BAD-FA4C970C3C4E}"/>
          </ac:cxnSpMkLst>
        </pc:cxnChg>
        <pc:cxnChg chg="add">
          <ac:chgData name="Børge Nielsen" userId="456bb836966ed2f1" providerId="LiveId" clId="{3AE00852-EFB1-4855-B131-11CC8E2E4F80}" dt="2020-02-07T19:11:48.918" v="16078" actId="26606"/>
          <ac:cxnSpMkLst>
            <pc:docMk/>
            <pc:sldMk cId="3887711204" sldId="282"/>
            <ac:cxnSpMk id="21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3AE00852-EFB1-4855-B131-11CC8E2E4F80}" dt="2020-02-06T13:04:41.639" v="15991"/>
        <pc:sldMkLst>
          <pc:docMk/>
          <pc:sldMk cId="2633294813" sldId="283"/>
        </pc:sldMkLst>
        <pc:spChg chg="mod">
          <ac:chgData name="Børge Nielsen" userId="456bb836966ed2f1" providerId="LiveId" clId="{3AE00852-EFB1-4855-B131-11CC8E2E4F80}" dt="2020-02-03T17:48:13.960" v="15801" actId="26606"/>
          <ac:spMkLst>
            <pc:docMk/>
            <pc:sldMk cId="2633294813" sldId="283"/>
            <ac:spMk id="2" creationId="{69CBE556-6AD5-4DD7-8F4E-739494FC7FD2}"/>
          </ac:spMkLst>
        </pc:spChg>
        <pc:spChg chg="mod">
          <ac:chgData name="Børge Nielsen" userId="456bb836966ed2f1" providerId="LiveId" clId="{3AE00852-EFB1-4855-B131-11CC8E2E4F80}" dt="2020-02-03T17:48:13.960" v="15801" actId="26606"/>
          <ac:spMkLst>
            <pc:docMk/>
            <pc:sldMk cId="2633294813" sldId="283"/>
            <ac:spMk id="3" creationId="{BC5A7D37-6AE6-462B-B5C5-15333EF7F609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633294813" sldId="283"/>
            <ac:spMk id="5" creationId="{3B854194-185D-494D-905C-7C7CB2E30F6E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633294813" sldId="283"/>
            <ac:spMk id="6" creationId="{B4F5FA0D-0104-4987-8241-EFF7C85B88DE}"/>
          </ac:spMkLst>
        </pc:spChg>
        <pc:spChg chg="add del">
          <ac:chgData name="Børge Nielsen" userId="456bb836966ed2f1" providerId="LiveId" clId="{3AE00852-EFB1-4855-B131-11CC8E2E4F80}" dt="2020-01-27T17:29:02.428" v="8402" actId="26606"/>
          <ac:spMkLst>
            <pc:docMk/>
            <pc:sldMk cId="2633294813" sldId="283"/>
            <ac:spMk id="8" creationId="{87A57295-2710-4920-B99A-4D1FA03A62BD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2633294813" sldId="283"/>
            <ac:spMk id="9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7:29:02.428" v="8402" actId="26606"/>
          <ac:spMkLst>
            <pc:docMk/>
            <pc:sldMk cId="2633294813" sldId="283"/>
            <ac:spMk id="10" creationId="{78067929-4D33-4306-9E2F-67C49CDDB5DE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633294813" sldId="283"/>
            <ac:spMk id="13" creationId="{87A57295-2710-4920-B99A-4D1FA03A62BD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633294813" sldId="283"/>
            <ac:spMk id="14" creationId="{78067929-4D33-4306-9E2F-67C49CDDB5DE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633294813" sldId="283"/>
            <ac:spMk id="16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27T17:29:02.328" v="8401" actId="26606"/>
          <ac:spMkLst>
            <pc:docMk/>
            <pc:sldMk cId="2633294813" sldId="283"/>
            <ac:spMk id="17" creationId="{1BB867FF-FC45-48F7-8104-F89BE54909F1}"/>
          </ac:spMkLst>
        </pc:spChg>
        <pc:spChg chg="add del">
          <ac:chgData name="Børge Nielsen" userId="456bb836966ed2f1" providerId="LiveId" clId="{3AE00852-EFB1-4855-B131-11CC8E2E4F80}" dt="2020-01-27T17:29:02.328" v="8401" actId="26606"/>
          <ac:spMkLst>
            <pc:docMk/>
            <pc:sldMk cId="2633294813" sldId="283"/>
            <ac:spMk id="19" creationId="{8BB56887-D0D5-4F0C-9E19-7247EB83C8B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633294813" sldId="283"/>
            <ac:spMk id="20" creationId="{EA67B5B4-3A24-436E-B663-1B2EBFF8A0CD}"/>
          </ac:spMkLst>
        </pc:spChg>
        <pc:spChg chg="add del">
          <ac:chgData name="Børge Nielsen" userId="456bb836966ed2f1" providerId="LiveId" clId="{3AE00852-EFB1-4855-B131-11CC8E2E4F80}" dt="2020-01-27T17:29:02.328" v="8401" actId="26606"/>
          <ac:spMkLst>
            <pc:docMk/>
            <pc:sldMk cId="2633294813" sldId="283"/>
            <ac:spMk id="21" creationId="{081E4A58-353D-44AE-B2FC-2A74E2E400F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633294813" sldId="283"/>
            <ac:spMk id="22" creationId="{987FDF89-C993-41F4-A1B8-DBAFF16008A9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633294813" sldId="283"/>
            <ac:spMk id="23" creationId="{7FF89E09-42FB-4694-96E4-95652B1D83E4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633294813" sldId="283"/>
            <ac:spMk id="24" creationId="{06B19DB5-A632-42DA-B467-8A913D1B4170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633294813" sldId="283"/>
            <ac:spMk id="25" creationId="{A5D714AD-9E94-4752-AA45-D4B0EAAB52E2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633294813" sldId="283"/>
            <ac:spMk id="26" creationId="{F8283B2D-BF4E-4773-99DE-61834B033AF3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633294813" sldId="283"/>
            <ac:spMk id="27" creationId="{D1D7179B-FF7C-482F-B3D9-2BE9ED1139F9}"/>
          </ac:spMkLst>
        </pc:spChg>
        <pc:picChg chg="add del">
          <ac:chgData name="Børge Nielsen" userId="456bb836966ed2f1" providerId="LiveId" clId="{3AE00852-EFB1-4855-B131-11CC8E2E4F80}" dt="2020-01-30T16:39:59.394" v="11655"/>
          <ac:picMkLst>
            <pc:docMk/>
            <pc:sldMk cId="2633294813" sldId="283"/>
            <ac:picMk id="7" creationId="{2897127E-6CEF-446C-BE87-93B7C46E49D1}"/>
          </ac:picMkLst>
        </pc:picChg>
        <pc:cxnChg chg="add del">
          <ac:chgData name="Børge Nielsen" userId="456bb836966ed2f1" providerId="LiveId" clId="{3AE00852-EFB1-4855-B131-11CC8E2E4F80}" dt="2020-01-30T17:44:04.430" v="12562"/>
          <ac:cxnSpMkLst>
            <pc:docMk/>
            <pc:sldMk cId="2633294813" sldId="283"/>
            <ac:cxnSpMk id="11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27T17:29:02.428" v="8402" actId="26606"/>
          <ac:cxnSpMkLst>
            <pc:docMk/>
            <pc:sldMk cId="2633294813" sldId="283"/>
            <ac:cxnSpMk id="12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2633294813" sldId="283"/>
            <ac:cxnSpMk id="15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2633294813" sldId="283"/>
            <ac:cxnSpMk id="18" creationId="{2D72A2C9-F3CA-4216-8BAD-FA4C970C3C4E}"/>
          </ac:cxnSpMkLst>
        </pc:cxnChg>
      </pc:sldChg>
      <pc:sldChg chg="addSp delSp modSp add mod setBg delDesignElem">
        <pc:chgData name="Børge Nielsen" userId="456bb836966ed2f1" providerId="LiveId" clId="{3AE00852-EFB1-4855-B131-11CC8E2E4F80}" dt="2020-02-07T19:10:20.378" v="16072" actId="26606"/>
        <pc:sldMkLst>
          <pc:docMk/>
          <pc:sldMk cId="1255824329" sldId="284"/>
        </pc:sldMkLst>
        <pc:spChg chg="mod">
          <ac:chgData name="Børge Nielsen" userId="456bb836966ed2f1" providerId="LiveId" clId="{3AE00852-EFB1-4855-B131-11CC8E2E4F80}" dt="2020-01-27T17:44:42.308" v="8482" actId="26606"/>
          <ac:spMkLst>
            <pc:docMk/>
            <pc:sldMk cId="1255824329" sldId="284"/>
            <ac:spMk id="2" creationId="{F79DBBEF-6F32-4357-8161-F66E6456D329}"/>
          </ac:spMkLst>
        </pc:spChg>
        <pc:spChg chg="del">
          <ac:chgData name="Børge Nielsen" userId="456bb836966ed2f1" providerId="LiveId" clId="{3AE00852-EFB1-4855-B131-11CC8E2E4F80}" dt="2020-01-27T17:41:27.065" v="8479"/>
          <ac:spMkLst>
            <pc:docMk/>
            <pc:sldMk cId="1255824329" sldId="284"/>
            <ac:spMk id="3" creationId="{4695EA3D-EF8A-4F5C-B951-815EF6E0AF4A}"/>
          </ac:spMkLst>
        </pc:spChg>
        <pc:spChg chg="add del mod">
          <ac:chgData name="Børge Nielsen" userId="456bb836966ed2f1" providerId="LiveId" clId="{3AE00852-EFB1-4855-B131-11CC8E2E4F80}" dt="2020-01-27T17:44:30.419" v="8481"/>
          <ac:spMkLst>
            <pc:docMk/>
            <pc:sldMk cId="1255824329" sldId="284"/>
            <ac:spMk id="6" creationId="{6894AFE9-4704-4028-9C74-5B685695E4D6}"/>
          </ac:spMkLst>
        </pc:spChg>
        <pc:spChg chg="add mod ord">
          <ac:chgData name="Børge Nielsen" userId="456bb836966ed2f1" providerId="LiveId" clId="{3AE00852-EFB1-4855-B131-11CC8E2E4F80}" dt="2020-02-07T19:10:20.378" v="16072" actId="26606"/>
          <ac:spMkLst>
            <pc:docMk/>
            <pc:sldMk cId="1255824329" sldId="284"/>
            <ac:spMk id="11" creationId="{EC39178E-2437-4249-A697-2EC9572E83C0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255824329" sldId="284"/>
            <ac:spMk id="1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255824329" sldId="284"/>
            <ac:spMk id="14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1255824329" sldId="284"/>
            <ac:spMk id="1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255824329" sldId="284"/>
            <ac:spMk id="1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1255824329" sldId="284"/>
            <ac:spMk id="17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255824329" sldId="284"/>
            <ac:spMk id="1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255824329" sldId="284"/>
            <ac:spMk id="1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255824329" sldId="284"/>
            <ac:spMk id="2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255824329" sldId="284"/>
            <ac:spMk id="2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255824329" sldId="284"/>
            <ac:spMk id="2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255824329" sldId="284"/>
            <ac:spMk id="2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255824329" sldId="284"/>
            <ac:spMk id="2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255824329" sldId="284"/>
            <ac:spMk id="2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255824329" sldId="284"/>
            <ac:spMk id="26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10:20.378" v="16072" actId="26606"/>
          <ac:spMkLst>
            <pc:docMk/>
            <pc:sldMk cId="1255824329" sldId="284"/>
            <ac:spMk id="27" creationId="{4038CB10-1F5C-4D54-9DF7-12586DE5B007}"/>
          </ac:spMkLst>
        </pc:spChg>
        <pc:spChg chg="add">
          <ac:chgData name="Børge Nielsen" userId="456bb836966ed2f1" providerId="LiveId" clId="{3AE00852-EFB1-4855-B131-11CC8E2E4F80}" dt="2020-02-07T19:10:20.378" v="16072" actId="26606"/>
          <ac:spMkLst>
            <pc:docMk/>
            <pc:sldMk cId="1255824329" sldId="284"/>
            <ac:spMk id="28" creationId="{73ED6512-6858-4552-B699-9A97FE9A4EA2}"/>
          </ac:spMkLst>
        </pc:spChg>
        <pc:picChg chg="add del mod">
          <ac:chgData name="Børge Nielsen" userId="456bb836966ed2f1" providerId="LiveId" clId="{3AE00852-EFB1-4855-B131-11CC8E2E4F80}" dt="2020-01-27T17:44:27.090" v="8480" actId="478"/>
          <ac:picMkLst>
            <pc:docMk/>
            <pc:sldMk cId="1255824329" sldId="284"/>
            <ac:picMk id="4" creationId="{BA8082F6-3B8D-443B-ABCB-A2EAD0E138C3}"/>
          </ac:picMkLst>
        </pc:picChg>
        <pc:picChg chg="add mod">
          <ac:chgData name="Børge Nielsen" userId="456bb836966ed2f1" providerId="LiveId" clId="{3AE00852-EFB1-4855-B131-11CC8E2E4F80}" dt="2020-01-27T17:44:42.308" v="8482" actId="26606"/>
          <ac:picMkLst>
            <pc:docMk/>
            <pc:sldMk cId="1255824329" sldId="284"/>
            <ac:picMk id="7" creationId="{2B1574F5-9C26-48C1-86EE-2C82A596E1DC}"/>
          </ac:picMkLst>
        </pc:picChg>
      </pc:sldChg>
      <pc:sldChg chg="addSp delSp modSp add mod setBg delDesignElem">
        <pc:chgData name="Børge Nielsen" userId="456bb836966ed2f1" providerId="LiveId" clId="{3AE00852-EFB1-4855-B131-11CC8E2E4F80}" dt="2020-02-06T13:04:41.639" v="15991"/>
        <pc:sldMkLst>
          <pc:docMk/>
          <pc:sldMk cId="4121582655" sldId="285"/>
        </pc:sldMkLst>
        <pc:spChg chg="mod">
          <ac:chgData name="Børge Nielsen" userId="456bb836966ed2f1" providerId="LiveId" clId="{3AE00852-EFB1-4855-B131-11CC8E2E4F80}" dt="2020-01-29T09:59:40.052" v="10309" actId="26606"/>
          <ac:spMkLst>
            <pc:docMk/>
            <pc:sldMk cId="4121582655" sldId="285"/>
            <ac:spMk id="2" creationId="{B6A93CE6-F8D6-435E-9B3A-D7AB9DE4F729}"/>
          </ac:spMkLst>
        </pc:spChg>
        <pc:spChg chg="mod ord">
          <ac:chgData name="Børge Nielsen" userId="456bb836966ed2f1" providerId="LiveId" clId="{3AE00852-EFB1-4855-B131-11CC8E2E4F80}" dt="2020-01-29T09:59:40.052" v="10309" actId="26606"/>
          <ac:spMkLst>
            <pc:docMk/>
            <pc:sldMk cId="4121582655" sldId="285"/>
            <ac:spMk id="3" creationId="{C6B75C9F-0B82-4EE9-ACB8-E198A3C77349}"/>
          </ac:spMkLst>
        </pc:spChg>
        <pc:spChg chg="add del">
          <ac:chgData name="Børge Nielsen" userId="456bb836966ed2f1" providerId="LiveId" clId="{3AE00852-EFB1-4855-B131-11CC8E2E4F80}" dt="2020-01-28T13:16:45.915" v="9223" actId="26606"/>
          <ac:spMkLst>
            <pc:docMk/>
            <pc:sldMk cId="4121582655" sldId="285"/>
            <ac:spMk id="19" creationId="{624D8376-6E48-4B62-8469-E3BC5ED6A152}"/>
          </ac:spMkLst>
        </pc:spChg>
        <pc:spChg chg="add del">
          <ac:chgData name="Børge Nielsen" userId="456bb836966ed2f1" providerId="LiveId" clId="{3AE00852-EFB1-4855-B131-11CC8E2E4F80}" dt="2020-01-28T13:16:54.677" v="9225" actId="26606"/>
          <ac:spMkLst>
            <pc:docMk/>
            <pc:sldMk cId="4121582655" sldId="285"/>
            <ac:spMk id="21" creationId="{7269EBCC-2006-4BB1-87B8-1E132C787EDF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4121582655" sldId="285"/>
            <ac:spMk id="23" creationId="{B6C29DB0-17E9-42FF-986E-0B7F493F4D24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4121582655" sldId="285"/>
            <ac:spMk id="24" creationId="{115AD956-A5B6-4760-B8B2-11E2DF6B0212}"/>
          </ac:spMkLst>
        </pc:spChg>
        <pc:picChg chg="add mod ord">
          <ac:chgData name="Børge Nielsen" userId="456bb836966ed2f1" providerId="LiveId" clId="{3AE00852-EFB1-4855-B131-11CC8E2E4F80}" dt="2020-01-29T09:59:40.052" v="10309" actId="26606"/>
          <ac:picMkLst>
            <pc:docMk/>
            <pc:sldMk cId="4121582655" sldId="285"/>
            <ac:picMk id="5" creationId="{ED6610B4-2026-4E5E-9637-0323A19E5B4E}"/>
          </ac:picMkLst>
        </pc:pic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4121582655" sldId="285"/>
            <ac:cxnSpMk id="7" creationId="{A7F400EE-A8A5-48AF-B4D6-291B52C6F0B0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4121582655" sldId="285"/>
            <ac:cxnSpMk id="8" creationId="{A7F400EE-A8A5-48AF-B4D6-291B52C6F0B0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4121582655" sldId="285"/>
            <ac:cxnSpMk id="9" creationId="{A7F400EE-A8A5-48AF-B4D6-291B52C6F0B0}"/>
          </ac:cxnSpMkLst>
        </pc:cxnChg>
        <pc:cxnChg chg="add del">
          <ac:chgData name="Børge Nielsen" userId="456bb836966ed2f1" providerId="LiveId" clId="{3AE00852-EFB1-4855-B131-11CC8E2E4F80}" dt="2020-01-28T13:16:54.709" v="9226" actId="26606"/>
          <ac:cxnSpMkLst>
            <pc:docMk/>
            <pc:sldMk cId="4121582655" sldId="285"/>
            <ac:cxnSpMk id="10" creationId="{A7F400EE-A8A5-48AF-B4D6-291B52C6F0B0}"/>
          </ac:cxnSpMkLst>
        </pc:cxnChg>
        <pc:cxnChg chg="add del">
          <ac:chgData name="Børge Nielsen" userId="456bb836966ed2f1" providerId="LiveId" clId="{3AE00852-EFB1-4855-B131-11CC8E2E4F80}" dt="2020-01-28T13:16:17.560" v="9219" actId="26606"/>
          <ac:cxnSpMkLst>
            <pc:docMk/>
            <pc:sldMk cId="4121582655" sldId="285"/>
            <ac:cxnSpMk id="15" creationId="{A7F400EE-A8A5-48AF-B4D6-291B52C6F0B0}"/>
          </ac:cxnSpMkLst>
        </pc:cxnChg>
        <pc:cxnChg chg="add del">
          <ac:chgData name="Børge Nielsen" userId="456bb836966ed2f1" providerId="LiveId" clId="{3AE00852-EFB1-4855-B131-11CC8E2E4F80}" dt="2020-01-28T13:16:43.547" v="9221" actId="26606"/>
          <ac:cxnSpMkLst>
            <pc:docMk/>
            <pc:sldMk cId="4121582655" sldId="285"/>
            <ac:cxnSpMk id="17" creationId="{39B7FDC9-F0CE-43A7-9F2A-83DD09DC3453}"/>
          </ac:cxnSpMkLst>
        </pc:cxnChg>
      </pc:sldChg>
      <pc:sldChg chg="addSp delSp modSp add mod setBg setClrOvrMap delDesignElem">
        <pc:chgData name="Børge Nielsen" userId="456bb836966ed2f1" providerId="LiveId" clId="{3AE00852-EFB1-4855-B131-11CC8E2E4F80}" dt="2020-02-07T19:17:51.929" v="16112" actId="26606"/>
        <pc:sldMkLst>
          <pc:docMk/>
          <pc:sldMk cId="1888218218" sldId="286"/>
        </pc:sldMkLst>
        <pc:spChg chg="mod">
          <ac:chgData name="Børge Nielsen" userId="456bb836966ed2f1" providerId="LiveId" clId="{3AE00852-EFB1-4855-B131-11CC8E2E4F80}" dt="2020-02-07T19:17:51.929" v="16112" actId="26606"/>
          <ac:spMkLst>
            <pc:docMk/>
            <pc:sldMk cId="1888218218" sldId="286"/>
            <ac:spMk id="2" creationId="{EBD41A4B-F20D-459A-8D77-064BBC3199A8}"/>
          </ac:spMkLst>
        </pc:spChg>
        <pc:spChg chg="del">
          <ac:chgData name="Børge Nielsen" userId="456bb836966ed2f1" providerId="LiveId" clId="{3AE00852-EFB1-4855-B131-11CC8E2E4F80}" dt="2020-01-28T13:26:24.681" v="9247"/>
          <ac:spMkLst>
            <pc:docMk/>
            <pc:sldMk cId="1888218218" sldId="286"/>
            <ac:spMk id="3" creationId="{D2A44669-9082-4495-A36B-5A8835E076F4}"/>
          </ac:spMkLst>
        </pc:spChg>
        <pc:spChg chg="add mod ord">
          <ac:chgData name="Børge Nielsen" userId="456bb836966ed2f1" providerId="LiveId" clId="{3AE00852-EFB1-4855-B131-11CC8E2E4F80}" dt="2020-02-07T19:17:51.929" v="16112" actId="26606"/>
          <ac:spMkLst>
            <pc:docMk/>
            <pc:sldMk cId="1888218218" sldId="286"/>
            <ac:spMk id="9" creationId="{157A3283-0A70-41E3-8283-A12ACCDCFF03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1888218218" sldId="286"/>
            <ac:spMk id="11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888218218" sldId="286"/>
            <ac:spMk id="12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17:47:31.713" v="12590" actId="26606"/>
          <ac:spMkLst>
            <pc:docMk/>
            <pc:sldMk cId="1888218218" sldId="286"/>
            <ac:spMk id="1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4:59:35.441" v="9629" actId="26606"/>
          <ac:spMkLst>
            <pc:docMk/>
            <pc:sldMk cId="1888218218" sldId="286"/>
            <ac:spMk id="14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7:47:31.713" v="12590" actId="26606"/>
          <ac:spMkLst>
            <pc:docMk/>
            <pc:sldMk cId="1888218218" sldId="286"/>
            <ac:spMk id="15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8T14:59:35.441" v="9629" actId="26606"/>
          <ac:spMkLst>
            <pc:docMk/>
            <pc:sldMk cId="1888218218" sldId="286"/>
            <ac:spMk id="1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888218218" sldId="286"/>
            <ac:spMk id="17" creationId="{867D4867-5BA7-4462-B2F6-A23F4A622AA7}"/>
          </ac:spMkLst>
        </pc:spChg>
        <pc:spChg chg="add del">
          <ac:chgData name="Børge Nielsen" userId="456bb836966ed2f1" providerId="LiveId" clId="{3AE00852-EFB1-4855-B131-11CC8E2E4F80}" dt="2020-01-30T20:18:33.275" v="13167" actId="26606"/>
          <ac:spMkLst>
            <pc:docMk/>
            <pc:sldMk cId="1888218218" sldId="286"/>
            <ac:spMk id="18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18:33.275" v="13167" actId="26606"/>
          <ac:spMkLst>
            <pc:docMk/>
            <pc:sldMk cId="1888218218" sldId="286"/>
            <ac:spMk id="19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46:35.385" v="15791" actId="26606"/>
          <ac:spMkLst>
            <pc:docMk/>
            <pc:sldMk cId="1888218218" sldId="286"/>
            <ac:spMk id="2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888218218" sldId="286"/>
            <ac:spMk id="21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17:46:35.385" v="15791" actId="26606"/>
          <ac:spMkLst>
            <pc:docMk/>
            <pc:sldMk cId="1888218218" sldId="286"/>
            <ac:spMk id="2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888218218" sldId="286"/>
            <ac:spMk id="23" creationId="{4F74D28C-3268-4E35-8EE1-D92CB4A85A7D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888218218" sldId="286"/>
            <ac:spMk id="24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888218218" sldId="286"/>
            <ac:spMk id="25" creationId="{58D44E42-C462-4105-BC86-FE75B4E3C4AF}"/>
          </ac:spMkLst>
        </pc:spChg>
        <pc:spChg chg="add">
          <ac:chgData name="Børge Nielsen" userId="456bb836966ed2f1" providerId="LiveId" clId="{3AE00852-EFB1-4855-B131-11CC8E2E4F80}" dt="2020-02-07T19:17:51.929" v="16112" actId="26606"/>
          <ac:spMkLst>
            <pc:docMk/>
            <pc:sldMk cId="1888218218" sldId="286"/>
            <ac:spMk id="26" creationId="{18FD74D4-C0F3-4E5B-9628-885593F0B528}"/>
          </ac:spMkLst>
        </pc:spChg>
        <pc:spChg chg="add">
          <ac:chgData name="Børge Nielsen" userId="456bb836966ed2f1" providerId="LiveId" clId="{3AE00852-EFB1-4855-B131-11CC8E2E4F80}" dt="2020-02-07T19:17:51.929" v="16112" actId="26606"/>
          <ac:spMkLst>
            <pc:docMk/>
            <pc:sldMk cId="1888218218" sldId="286"/>
            <ac:spMk id="27" creationId="{E64FA8EC-281F-4A47-AF2E-9F85F2AABC2E}"/>
          </ac:spMkLst>
        </pc:spChg>
        <pc:picChg chg="add mod ord">
          <ac:chgData name="Børge Nielsen" userId="456bb836966ed2f1" providerId="LiveId" clId="{3AE00852-EFB1-4855-B131-11CC8E2E4F80}" dt="2020-02-07T19:17:51.929" v="16112" actId="26606"/>
          <ac:picMkLst>
            <pc:docMk/>
            <pc:sldMk cId="1888218218" sldId="286"/>
            <ac:picMk id="5" creationId="{D7DC30DD-031F-4C50-AFB1-99A928DB29C2}"/>
          </ac:picMkLst>
        </pc:picChg>
      </pc:sldChg>
      <pc:sldChg chg="addSp delSp modSp add mod setBg delDesignElem">
        <pc:chgData name="Børge Nielsen" userId="456bb836966ed2f1" providerId="LiveId" clId="{3AE00852-EFB1-4855-B131-11CC8E2E4F80}" dt="2020-02-07T19:07:57.276" v="16067"/>
        <pc:sldMkLst>
          <pc:docMk/>
          <pc:sldMk cId="2501040296" sldId="287"/>
        </pc:sldMkLst>
        <pc:spChg chg="mod">
          <ac:chgData name="Børge Nielsen" userId="456bb836966ed2f1" providerId="LiveId" clId="{3AE00852-EFB1-4855-B131-11CC8E2E4F80}" dt="2020-01-30T17:47:48.921" v="12592" actId="26606"/>
          <ac:spMkLst>
            <pc:docMk/>
            <pc:sldMk cId="2501040296" sldId="287"/>
            <ac:spMk id="2" creationId="{282E5525-8029-46EC-9179-FA9510428296}"/>
          </ac:spMkLst>
        </pc:spChg>
        <pc:spChg chg="mod ord">
          <ac:chgData name="Børge Nielsen" userId="456bb836966ed2f1" providerId="LiveId" clId="{3AE00852-EFB1-4855-B131-11CC8E2E4F80}" dt="2020-01-30T17:47:48.921" v="12592" actId="26606"/>
          <ac:spMkLst>
            <pc:docMk/>
            <pc:sldMk cId="2501040296" sldId="287"/>
            <ac:spMk id="3" creationId="{038AE698-D348-4D68-8060-6C2A93417745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501040296" sldId="287"/>
            <ac:spMk id="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2501040296" sldId="287"/>
            <ac:spMk id="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8T14:46:15.252" v="9617" actId="26606"/>
          <ac:spMkLst>
            <pc:docMk/>
            <pc:sldMk cId="2501040296" sldId="287"/>
            <ac:spMk id="1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501040296" sldId="287"/>
            <ac:spMk id="11" creationId="{569C1A01-6FB5-43CE-ADCC-936728ACAC0D}"/>
          </ac:spMkLst>
        </pc:spChg>
        <pc:spChg chg="add del">
          <ac:chgData name="Børge Nielsen" userId="456bb836966ed2f1" providerId="LiveId" clId="{3AE00852-EFB1-4855-B131-11CC8E2E4F80}" dt="2020-01-28T14:46:15.252" v="9617" actId="26606"/>
          <ac:spMkLst>
            <pc:docMk/>
            <pc:sldMk cId="2501040296" sldId="287"/>
            <ac:spMk id="1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501040296" sldId="287"/>
            <ac:spMk id="1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501040296" sldId="287"/>
            <ac:spMk id="1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2501040296" sldId="287"/>
            <ac:spMk id="16" creationId="{36D30126-6314-4A93-B27E-5C66CF781924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501040296" sldId="287"/>
            <ac:spMk id="17" creationId="{569C1A01-6FB5-43CE-ADCC-936728ACAC0D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501040296" sldId="287"/>
            <ac:spMk id="19" creationId="{569C1A01-6FB5-43CE-ADCC-936728ACAC0D}"/>
          </ac:spMkLst>
        </pc:spChg>
        <pc:picChg chg="add mod ord">
          <ac:chgData name="Børge Nielsen" userId="456bb836966ed2f1" providerId="LiveId" clId="{3AE00852-EFB1-4855-B131-11CC8E2E4F80}" dt="2020-01-30T17:47:48.921" v="12592" actId="26606"/>
          <ac:picMkLst>
            <pc:docMk/>
            <pc:sldMk cId="2501040296" sldId="287"/>
            <ac:picMk id="5" creationId="{BDDF1F46-685A-4732-89A9-C443CF2B4102}"/>
          </ac:picMkLst>
        </pc:picChg>
        <pc:picChg chg="add del">
          <ac:chgData name="Børge Nielsen" userId="456bb836966ed2f1" providerId="LiveId" clId="{3AE00852-EFB1-4855-B131-11CC8E2E4F80}" dt="2020-01-30T20:08:36.539" v="12978"/>
          <ac:picMkLst>
            <pc:docMk/>
            <pc:sldMk cId="2501040296" sldId="287"/>
            <ac:picMk id="9" creationId="{EE09A529-E47C-4634-BB98-0A9526C372B4}"/>
          </ac:picMkLst>
        </pc:picChg>
        <pc:picChg chg="add del">
          <ac:chgData name="Børge Nielsen" userId="456bb836966ed2f1" providerId="LiveId" clId="{3AE00852-EFB1-4855-B131-11CC8E2E4F80}" dt="2020-02-06T13:04:41.639" v="15991"/>
          <ac:picMkLst>
            <pc:docMk/>
            <pc:sldMk cId="2501040296" sldId="287"/>
            <ac:picMk id="13" creationId="{EE09A529-E47C-4634-BB98-0A9526C372B4}"/>
          </ac:picMkLst>
        </pc:picChg>
        <pc:picChg chg="add del">
          <ac:chgData name="Børge Nielsen" userId="456bb836966ed2f1" providerId="LiveId" clId="{3AE00852-EFB1-4855-B131-11CC8E2E4F80}" dt="2020-02-07T19:07:57.276" v="16067"/>
          <ac:picMkLst>
            <pc:docMk/>
            <pc:sldMk cId="2501040296" sldId="287"/>
            <ac:picMk id="18" creationId="{EE09A529-E47C-4634-BB98-0A9526C372B4}"/>
          </ac:picMkLst>
        </pc:picChg>
      </pc:sldChg>
      <pc:sldChg chg="addSp delSp modSp add mod setBg delDesignElem">
        <pc:chgData name="Børge Nielsen" userId="456bb836966ed2f1" providerId="LiveId" clId="{3AE00852-EFB1-4855-B131-11CC8E2E4F80}" dt="2020-02-07T19:08:29.704" v="16069" actId="26606"/>
        <pc:sldMkLst>
          <pc:docMk/>
          <pc:sldMk cId="385937246" sldId="288"/>
        </pc:sldMkLst>
        <pc:spChg chg="mod">
          <ac:chgData name="Børge Nielsen" userId="456bb836966ed2f1" providerId="LiveId" clId="{3AE00852-EFB1-4855-B131-11CC8E2E4F80}" dt="2020-01-28T15:04:06.544" v="9667" actId="26606"/>
          <ac:spMkLst>
            <pc:docMk/>
            <pc:sldMk cId="385937246" sldId="288"/>
            <ac:spMk id="2" creationId="{5430F517-C3C3-4D9D-BC3D-0EF7D56787B3}"/>
          </ac:spMkLst>
        </pc:spChg>
        <pc:spChg chg="del">
          <ac:chgData name="Børge Nielsen" userId="456bb836966ed2f1" providerId="LiveId" clId="{3AE00852-EFB1-4855-B131-11CC8E2E4F80}" dt="2020-01-28T15:03:55.928" v="9664"/>
          <ac:spMkLst>
            <pc:docMk/>
            <pc:sldMk cId="385937246" sldId="288"/>
            <ac:spMk id="3" creationId="{7F16156F-C491-4A03-A222-D4097E49435F}"/>
          </ac:spMkLst>
        </pc:spChg>
        <pc:spChg chg="add mod ord">
          <ac:chgData name="Børge Nielsen" userId="456bb836966ed2f1" providerId="LiveId" clId="{3AE00852-EFB1-4855-B131-11CC8E2E4F80}" dt="2020-02-07T19:08:29.704" v="16069" actId="26606"/>
          <ac:spMkLst>
            <pc:docMk/>
            <pc:sldMk cId="385937246" sldId="288"/>
            <ac:spMk id="9" creationId="{08C7ED21-C67B-4BC4-B249-576F80FE1BF1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385937246" sldId="288"/>
            <ac:spMk id="1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385937246" sldId="288"/>
            <ac:spMk id="12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385937246" sldId="288"/>
            <ac:spMk id="1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28T15:10:28.354" v="9944"/>
          <ac:spMkLst>
            <pc:docMk/>
            <pc:sldMk cId="385937246" sldId="288"/>
            <ac:spMk id="1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385937246" sldId="288"/>
            <ac:spMk id="15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385937246" sldId="288"/>
            <ac:spMk id="1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385937246" sldId="288"/>
            <ac:spMk id="1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385937246" sldId="288"/>
            <ac:spMk id="1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85937246" sldId="288"/>
            <ac:spMk id="1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85937246" sldId="288"/>
            <ac:spMk id="2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385937246" sldId="288"/>
            <ac:spMk id="2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385937246" sldId="288"/>
            <ac:spMk id="22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08:29.704" v="16069" actId="26606"/>
          <ac:spMkLst>
            <pc:docMk/>
            <pc:sldMk cId="385937246" sldId="288"/>
            <ac:spMk id="23" creationId="{4038CB10-1F5C-4D54-9DF7-12586DE5B007}"/>
          </ac:spMkLst>
        </pc:spChg>
        <pc:spChg chg="add">
          <ac:chgData name="Børge Nielsen" userId="456bb836966ed2f1" providerId="LiveId" clId="{3AE00852-EFB1-4855-B131-11CC8E2E4F80}" dt="2020-02-07T19:08:29.704" v="16069" actId="26606"/>
          <ac:spMkLst>
            <pc:docMk/>
            <pc:sldMk cId="385937246" sldId="288"/>
            <ac:spMk id="24" creationId="{73ED6512-6858-4552-B699-9A97FE9A4EA2}"/>
          </ac:spMkLst>
        </pc:spChg>
        <pc:picChg chg="add mod">
          <ac:chgData name="Børge Nielsen" userId="456bb836966ed2f1" providerId="LiveId" clId="{3AE00852-EFB1-4855-B131-11CC8E2E4F80}" dt="2020-02-07T19:08:29.704" v="16069" actId="26606"/>
          <ac:picMkLst>
            <pc:docMk/>
            <pc:sldMk cId="385937246" sldId="288"/>
            <ac:picMk id="5" creationId="{08D2E530-EB0C-40D6-BFB2-8DC5F402C7EB}"/>
          </ac:picMkLst>
        </pc:picChg>
      </pc:sldChg>
      <pc:sldChg chg="addSp delSp modSp add mod setBg delDesignElem">
        <pc:chgData name="Børge Nielsen" userId="456bb836966ed2f1" providerId="LiveId" clId="{3AE00852-EFB1-4855-B131-11CC8E2E4F80}" dt="2020-02-06T13:04:41.639" v="15991"/>
        <pc:sldMkLst>
          <pc:docMk/>
          <pc:sldMk cId="3217832796" sldId="289"/>
        </pc:sldMkLst>
        <pc:spChg chg="mod">
          <ac:chgData name="Børge Nielsen" userId="456bb836966ed2f1" providerId="LiveId" clId="{3AE00852-EFB1-4855-B131-11CC8E2E4F80}" dt="2020-01-29T09:59:18.575" v="10308" actId="26606"/>
          <ac:spMkLst>
            <pc:docMk/>
            <pc:sldMk cId="3217832796" sldId="289"/>
            <ac:spMk id="2" creationId="{0439B798-016B-4C87-AE5C-EC2FD4744B26}"/>
          </ac:spMkLst>
        </pc:spChg>
        <pc:spChg chg="mod">
          <ac:chgData name="Børge Nielsen" userId="456bb836966ed2f1" providerId="LiveId" clId="{3AE00852-EFB1-4855-B131-11CC8E2E4F80}" dt="2020-01-29T09:59:18.575" v="10308" actId="26606"/>
          <ac:spMkLst>
            <pc:docMk/>
            <pc:sldMk cId="3217832796" sldId="289"/>
            <ac:spMk id="3" creationId="{2BDB0F02-B659-4A14-A023-15CC74A344FF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3217832796" sldId="289"/>
            <ac:spMk id="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3217832796" sldId="289"/>
            <ac:spMk id="7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3217832796" sldId="289"/>
            <ac:spMk id="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3217832796" sldId="289"/>
            <ac:spMk id="11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217832796" sldId="289"/>
            <ac:spMk id="13" creationId="{8D70B121-56F4-4848-B38B-182089D909FA}"/>
          </ac:spMkLst>
        </pc:spChg>
        <pc:cxnChg chg="add del">
          <ac:chgData name="Børge Nielsen" userId="456bb836966ed2f1" providerId="LiveId" clId="{3AE00852-EFB1-4855-B131-11CC8E2E4F80}" dt="2020-01-30T17:44:04.430" v="12562"/>
          <ac:cxnSpMkLst>
            <pc:docMk/>
            <pc:sldMk cId="3217832796" sldId="289"/>
            <ac:cxnSpMk id="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3217832796" sldId="289"/>
            <ac:cxnSpMk id="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3217832796" sldId="289"/>
            <ac:cxnSpMk id="10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3217832796" sldId="289"/>
            <ac:cxnSpMk id="12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3217832796" sldId="289"/>
            <ac:cxnSpMk id="14" creationId="{2D72A2C9-F3CA-4216-8BAD-FA4C970C3C4E}"/>
          </ac:cxnSpMkLst>
        </pc:cxnChg>
      </pc:sldChg>
      <pc:sldChg chg="addSp delSp modSp add mod setBg delDesignElem">
        <pc:chgData name="Børge Nielsen" userId="456bb836966ed2f1" providerId="LiveId" clId="{3AE00852-EFB1-4855-B131-11CC8E2E4F80}" dt="2020-02-07T19:13:55.446" v="16088" actId="26606"/>
        <pc:sldMkLst>
          <pc:docMk/>
          <pc:sldMk cId="897223896" sldId="290"/>
        </pc:sldMkLst>
        <pc:spChg chg="mod">
          <ac:chgData name="Børge Nielsen" userId="456bb836966ed2f1" providerId="LiveId" clId="{3AE00852-EFB1-4855-B131-11CC8E2E4F80}" dt="2020-02-07T19:13:55.446" v="16088" actId="26606"/>
          <ac:spMkLst>
            <pc:docMk/>
            <pc:sldMk cId="897223896" sldId="290"/>
            <ac:spMk id="2" creationId="{974C840B-45AA-4D18-96F0-106D4CFAD334}"/>
          </ac:spMkLst>
        </pc:spChg>
        <pc:spChg chg="mod ord">
          <ac:chgData name="Børge Nielsen" userId="456bb836966ed2f1" providerId="LiveId" clId="{3AE00852-EFB1-4855-B131-11CC8E2E4F80}" dt="2020-02-07T19:13:55.446" v="16088" actId="26606"/>
          <ac:spMkLst>
            <pc:docMk/>
            <pc:sldMk cId="897223896" sldId="290"/>
            <ac:spMk id="3" creationId="{E19823E5-45BE-4010-AF40-DCE897C88C80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897223896" sldId="290"/>
            <ac:spMk id="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897223896" sldId="290"/>
            <ac:spMk id="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897223896" sldId="290"/>
            <ac:spMk id="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897223896" sldId="290"/>
            <ac:spMk id="11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897223896" sldId="290"/>
            <ac:spMk id="1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897223896" sldId="290"/>
            <ac:spMk id="1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897223896" sldId="290"/>
            <ac:spMk id="14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897223896" sldId="290"/>
            <ac:spMk id="15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897223896" sldId="290"/>
            <ac:spMk id="16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897223896" sldId="290"/>
            <ac:spMk id="17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897223896" sldId="290"/>
            <ac:spMk id="18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897223896" sldId="290"/>
            <ac:spMk id="19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13:55.446" v="16088" actId="26606"/>
          <ac:spMkLst>
            <pc:docMk/>
            <pc:sldMk cId="897223896" sldId="290"/>
            <ac:spMk id="20" creationId="{E45CA849-654C-4173-AD99-B3A2528275F5}"/>
          </ac:spMkLst>
        </pc:spChg>
        <pc:spChg chg="add">
          <ac:chgData name="Børge Nielsen" userId="456bb836966ed2f1" providerId="LiveId" clId="{3AE00852-EFB1-4855-B131-11CC8E2E4F80}" dt="2020-02-07T19:13:55.446" v="16088" actId="26606"/>
          <ac:spMkLst>
            <pc:docMk/>
            <pc:sldMk cId="897223896" sldId="290"/>
            <ac:spMk id="21" creationId="{3E23A947-2D45-4208-AE2B-64948C87A3EB}"/>
          </ac:spMkLst>
        </pc:spChg>
        <pc:spChg chg="add">
          <ac:chgData name="Børge Nielsen" userId="456bb836966ed2f1" providerId="LiveId" clId="{3AE00852-EFB1-4855-B131-11CC8E2E4F80}" dt="2020-02-07T19:13:55.446" v="16088" actId="26606"/>
          <ac:spMkLst>
            <pc:docMk/>
            <pc:sldMk cId="897223896" sldId="290"/>
            <ac:spMk id="22" creationId="{E5BBB0F9-6A59-4D02-A9C7-A2D6516684CE}"/>
          </ac:spMkLst>
        </pc:spChg>
        <pc:picChg chg="add mod">
          <ac:chgData name="Børge Nielsen" userId="456bb836966ed2f1" providerId="LiveId" clId="{3AE00852-EFB1-4855-B131-11CC8E2E4F80}" dt="2020-02-07T19:13:55.446" v="16088" actId="26606"/>
          <ac:picMkLst>
            <pc:docMk/>
            <pc:sldMk cId="897223896" sldId="290"/>
            <ac:picMk id="5" creationId="{152DE34F-1685-48B8-B06F-888B55D821D7}"/>
          </ac:picMkLst>
        </pc:picChg>
        <pc:cxnChg chg="add del">
          <ac:chgData name="Børge Nielsen" userId="456bb836966ed2f1" providerId="LiveId" clId="{3AE00852-EFB1-4855-B131-11CC8E2E4F80}" dt="2020-01-30T15:55:07.211" v="10463" actId="26606"/>
          <ac:cxnSpMkLst>
            <pc:docMk/>
            <pc:sldMk cId="897223896" sldId="290"/>
            <ac:cxnSpMk id="10" creationId="{E4A809D5-3600-46D4-A466-67F2349A54FB}"/>
          </ac:cxnSpMkLst>
        </pc:cxnChg>
      </pc:sldChg>
      <pc:sldChg chg="addSp delSp modSp add mod setBg delDesignElem">
        <pc:chgData name="Børge Nielsen" userId="456bb836966ed2f1" providerId="LiveId" clId="{3AE00852-EFB1-4855-B131-11CC8E2E4F80}" dt="2020-02-07T19:13:42.457" v="16087" actId="26606"/>
        <pc:sldMkLst>
          <pc:docMk/>
          <pc:sldMk cId="901080968" sldId="291"/>
        </pc:sldMkLst>
        <pc:spChg chg="mod">
          <ac:chgData name="Børge Nielsen" userId="456bb836966ed2f1" providerId="LiveId" clId="{3AE00852-EFB1-4855-B131-11CC8E2E4F80}" dt="2020-02-07T19:13:42.457" v="16087" actId="26606"/>
          <ac:spMkLst>
            <pc:docMk/>
            <pc:sldMk cId="901080968" sldId="291"/>
            <ac:spMk id="2" creationId="{F4D86725-064A-4BE3-8B75-015A668A9131}"/>
          </ac:spMkLst>
        </pc:spChg>
        <pc:spChg chg="mod ord">
          <ac:chgData name="Børge Nielsen" userId="456bb836966ed2f1" providerId="LiveId" clId="{3AE00852-EFB1-4855-B131-11CC8E2E4F80}" dt="2020-02-07T19:13:42.457" v="16087" actId="26606"/>
          <ac:spMkLst>
            <pc:docMk/>
            <pc:sldMk cId="901080968" sldId="291"/>
            <ac:spMk id="3" creationId="{D4A7EFF7-2901-46E6-B218-1AF74E07AB5C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901080968" sldId="291"/>
            <ac:spMk id="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901080968" sldId="291"/>
            <ac:spMk id="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901080968" sldId="291"/>
            <ac:spMk id="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901080968" sldId="291"/>
            <ac:spMk id="1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901080968" sldId="291"/>
            <ac:spMk id="11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901080968" sldId="291"/>
            <ac:spMk id="1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901080968" sldId="291"/>
            <ac:spMk id="1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901080968" sldId="291"/>
            <ac:spMk id="1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901080968" sldId="291"/>
            <ac:spMk id="1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901080968" sldId="291"/>
            <ac:spMk id="1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901080968" sldId="291"/>
            <ac:spMk id="1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901080968" sldId="291"/>
            <ac:spMk id="18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13:42.457" v="16087" actId="26606"/>
          <ac:spMkLst>
            <pc:docMk/>
            <pc:sldMk cId="901080968" sldId="291"/>
            <ac:spMk id="19" creationId="{E45CA849-654C-4173-AD99-B3A2528275F5}"/>
          </ac:spMkLst>
        </pc:spChg>
        <pc:spChg chg="add">
          <ac:chgData name="Børge Nielsen" userId="456bb836966ed2f1" providerId="LiveId" clId="{3AE00852-EFB1-4855-B131-11CC8E2E4F80}" dt="2020-02-07T19:13:42.457" v="16087" actId="26606"/>
          <ac:spMkLst>
            <pc:docMk/>
            <pc:sldMk cId="901080968" sldId="291"/>
            <ac:spMk id="20" creationId="{3E23A947-2D45-4208-AE2B-64948C87A3EB}"/>
          </ac:spMkLst>
        </pc:spChg>
        <pc:spChg chg="add">
          <ac:chgData name="Børge Nielsen" userId="456bb836966ed2f1" providerId="LiveId" clId="{3AE00852-EFB1-4855-B131-11CC8E2E4F80}" dt="2020-02-07T19:13:42.457" v="16087" actId="26606"/>
          <ac:spMkLst>
            <pc:docMk/>
            <pc:sldMk cId="901080968" sldId="291"/>
            <ac:spMk id="21" creationId="{E5BBB0F9-6A59-4D02-A9C7-A2D6516684CE}"/>
          </ac:spMkLst>
        </pc:spChg>
        <pc:picChg chg="add mod">
          <ac:chgData name="Børge Nielsen" userId="456bb836966ed2f1" providerId="LiveId" clId="{3AE00852-EFB1-4855-B131-11CC8E2E4F80}" dt="2020-02-07T19:13:42.457" v="16087" actId="26606"/>
          <ac:picMkLst>
            <pc:docMk/>
            <pc:sldMk cId="901080968" sldId="291"/>
            <ac:picMk id="5" creationId="{5AE1EF18-B14D-4B31-B558-B782CD01286B}"/>
          </ac:picMkLst>
        </pc:picChg>
      </pc:sldChg>
      <pc:sldChg chg="addSp delSp modSp add mod setBg delDesignElem">
        <pc:chgData name="Børge Nielsen" userId="456bb836966ed2f1" providerId="LiveId" clId="{3AE00852-EFB1-4855-B131-11CC8E2E4F80}" dt="2020-02-07T19:13:36.326" v="16086" actId="26606"/>
        <pc:sldMkLst>
          <pc:docMk/>
          <pc:sldMk cId="1120074424" sldId="292"/>
        </pc:sldMkLst>
        <pc:spChg chg="mod">
          <ac:chgData name="Børge Nielsen" userId="456bb836966ed2f1" providerId="LiveId" clId="{3AE00852-EFB1-4855-B131-11CC8E2E4F80}" dt="2020-01-30T16:26:12.765" v="11181" actId="26606"/>
          <ac:spMkLst>
            <pc:docMk/>
            <pc:sldMk cId="1120074424" sldId="292"/>
            <ac:spMk id="2" creationId="{187D47AC-8E73-41E0-B4FB-5AC67B030D43}"/>
          </ac:spMkLst>
        </pc:spChg>
        <pc:spChg chg="mod">
          <ac:chgData name="Børge Nielsen" userId="456bb836966ed2f1" providerId="LiveId" clId="{3AE00852-EFB1-4855-B131-11CC8E2E4F80}" dt="2020-02-03T17:27:23.435" v="15499" actId="26606"/>
          <ac:spMkLst>
            <pc:docMk/>
            <pc:sldMk cId="1120074424" sldId="292"/>
            <ac:spMk id="3" creationId="{D82F7861-E00B-48D9-A208-40417CB3EE6D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1120074424" sldId="292"/>
            <ac:spMk id="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120074424" sldId="292"/>
            <ac:spMk id="7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6:39:59.394" v="11655"/>
          <ac:spMkLst>
            <pc:docMk/>
            <pc:sldMk cId="1120074424" sldId="292"/>
            <ac:spMk id="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120074424" sldId="292"/>
            <ac:spMk id="11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1120074424" sldId="292"/>
            <ac:spMk id="13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120074424" sldId="292"/>
            <ac:spMk id="1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120074424" sldId="292"/>
            <ac:spMk id="17" creationId="{8D70B121-56F4-4848-B38B-182089D909FA}"/>
          </ac:spMkLst>
        </pc:spChg>
        <pc:spChg chg="add">
          <ac:chgData name="Børge Nielsen" userId="456bb836966ed2f1" providerId="LiveId" clId="{3AE00852-EFB1-4855-B131-11CC8E2E4F80}" dt="2020-02-07T19:13:36.326" v="16086" actId="26606"/>
          <ac:spMkLst>
            <pc:docMk/>
            <pc:sldMk cId="1120074424" sldId="292"/>
            <ac:spMk id="19" creationId="{8D70B121-56F4-4848-B38B-182089D909FA}"/>
          </ac:spMkLst>
        </pc:spChg>
        <pc:cxnChg chg="add del">
          <ac:chgData name="Børge Nielsen" userId="456bb836966ed2f1" providerId="LiveId" clId="{3AE00852-EFB1-4855-B131-11CC8E2E4F80}" dt="2020-01-30T17:44:04.430" v="12562"/>
          <ac:cxnSpMkLst>
            <pc:docMk/>
            <pc:sldMk cId="1120074424" sldId="292"/>
            <ac:cxnSpMk id="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1120074424" sldId="292"/>
            <ac:cxnSpMk id="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6:39:59.394" v="11655"/>
          <ac:cxnSpMkLst>
            <pc:docMk/>
            <pc:sldMk cId="1120074424" sldId="292"/>
            <ac:cxnSpMk id="10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1120074424" sldId="292"/>
            <ac:cxnSpMk id="12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1120074424" sldId="292"/>
            <ac:cxnSpMk id="14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1120074424" sldId="292"/>
            <ac:cxnSpMk id="1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1120074424" sldId="292"/>
            <ac:cxnSpMk id="18" creationId="{2D72A2C9-F3CA-4216-8BAD-FA4C970C3C4E}"/>
          </ac:cxnSpMkLst>
        </pc:cxnChg>
        <pc:cxnChg chg="add">
          <ac:chgData name="Børge Nielsen" userId="456bb836966ed2f1" providerId="LiveId" clId="{3AE00852-EFB1-4855-B131-11CC8E2E4F80}" dt="2020-02-07T19:13:36.326" v="16086" actId="26606"/>
          <ac:cxnSpMkLst>
            <pc:docMk/>
            <pc:sldMk cId="1120074424" sldId="292"/>
            <ac:cxnSpMk id="20" creationId="{2D72A2C9-F3CA-4216-8BAD-FA4C970C3C4E}"/>
          </ac:cxnSpMkLst>
        </pc:cxnChg>
      </pc:sldChg>
      <pc:sldChg chg="addSp delSp modSp add mod setBg delDesignElem">
        <pc:chgData name="Børge Nielsen" userId="456bb836966ed2f1" providerId="LiveId" clId="{3AE00852-EFB1-4855-B131-11CC8E2E4F80}" dt="2020-02-07T19:13:20.546" v="16085" actId="26606"/>
        <pc:sldMkLst>
          <pc:docMk/>
          <pc:sldMk cId="1352699722" sldId="293"/>
        </pc:sldMkLst>
        <pc:spChg chg="mod">
          <ac:chgData name="Børge Nielsen" userId="456bb836966ed2f1" providerId="LiveId" clId="{3AE00852-EFB1-4855-B131-11CC8E2E4F80}" dt="2020-01-30T16:40:03.791" v="11656" actId="26606"/>
          <ac:spMkLst>
            <pc:docMk/>
            <pc:sldMk cId="1352699722" sldId="293"/>
            <ac:spMk id="2" creationId="{4267FE77-B14A-4644-800D-4065813E4EED}"/>
          </ac:spMkLst>
        </pc:spChg>
        <pc:spChg chg="mod">
          <ac:chgData name="Børge Nielsen" userId="456bb836966ed2f1" providerId="LiveId" clId="{3AE00852-EFB1-4855-B131-11CC8E2E4F80}" dt="2020-01-30T16:43:15.455" v="11751" actId="26606"/>
          <ac:spMkLst>
            <pc:docMk/>
            <pc:sldMk cId="1352699722" sldId="293"/>
            <ac:spMk id="3" creationId="{62D04543-4EDD-43CB-9CD4-07F015D015F5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1352699722" sldId="293"/>
            <ac:spMk id="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352699722" sldId="293"/>
            <ac:spMk id="7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6:43:15.455" v="11751" actId="26606"/>
          <ac:spMkLst>
            <pc:docMk/>
            <pc:sldMk cId="1352699722" sldId="293"/>
            <ac:spMk id="8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1352699722" sldId="293"/>
            <ac:spMk id="11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352699722" sldId="293"/>
            <ac:spMk id="13" creationId="{8D70B121-56F4-4848-B38B-182089D909FA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1352699722" sldId="293"/>
            <ac:spMk id="15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352699722" sldId="293"/>
            <ac:spMk id="16" creationId="{8D70B121-56F4-4848-B38B-182089D909FA}"/>
          </ac:spMkLst>
        </pc:spChg>
        <pc:spChg chg="add">
          <ac:chgData name="Børge Nielsen" userId="456bb836966ed2f1" providerId="LiveId" clId="{3AE00852-EFB1-4855-B131-11CC8E2E4F80}" dt="2020-02-07T19:13:20.546" v="16085" actId="26606"/>
          <ac:spMkLst>
            <pc:docMk/>
            <pc:sldMk cId="1352699722" sldId="293"/>
            <ac:spMk id="19" creationId="{8D70B121-56F4-4848-B38B-182089D909FA}"/>
          </ac:spMkLst>
        </pc:spChg>
        <pc:cxnChg chg="add del">
          <ac:chgData name="Børge Nielsen" userId="456bb836966ed2f1" providerId="LiveId" clId="{3AE00852-EFB1-4855-B131-11CC8E2E4F80}" dt="2020-01-30T20:08:36.539" v="12978"/>
          <ac:cxnSpMkLst>
            <pc:docMk/>
            <pc:sldMk cId="1352699722" sldId="293"/>
            <ac:cxnSpMk id="6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1352699722" sldId="293"/>
            <ac:cxnSpMk id="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6:43:15.455" v="11751" actId="26606"/>
          <ac:cxnSpMkLst>
            <pc:docMk/>
            <pc:sldMk cId="1352699722" sldId="293"/>
            <ac:cxnSpMk id="10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1352699722" sldId="293"/>
            <ac:cxnSpMk id="12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1352699722" sldId="293"/>
            <ac:cxnSpMk id="14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1-30T17:44:04.430" v="12562"/>
          <ac:cxnSpMkLst>
            <pc:docMk/>
            <pc:sldMk cId="1352699722" sldId="293"/>
            <ac:cxnSpMk id="17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1352699722" sldId="293"/>
            <ac:cxnSpMk id="18" creationId="{2D72A2C9-F3CA-4216-8BAD-FA4C970C3C4E}"/>
          </ac:cxnSpMkLst>
        </pc:cxnChg>
        <pc:cxnChg chg="add">
          <ac:chgData name="Børge Nielsen" userId="456bb836966ed2f1" providerId="LiveId" clId="{3AE00852-EFB1-4855-B131-11CC8E2E4F80}" dt="2020-02-07T19:13:20.546" v="16085" actId="26606"/>
          <ac:cxnSpMkLst>
            <pc:docMk/>
            <pc:sldMk cId="1352699722" sldId="293"/>
            <ac:cxnSpMk id="20" creationId="{2D72A2C9-F3CA-4216-8BAD-FA4C970C3C4E}"/>
          </ac:cxnSpMkLst>
        </pc:cxnChg>
      </pc:sldChg>
      <pc:sldChg chg="addSp delSp modSp add mod setBg setClrOvrMap delDesignElem">
        <pc:chgData name="Børge Nielsen" userId="456bb836966ed2f1" providerId="LiveId" clId="{3AE00852-EFB1-4855-B131-11CC8E2E4F80}" dt="2020-02-06T13:13:32.755" v="16032" actId="26606"/>
        <pc:sldMkLst>
          <pc:docMk/>
          <pc:sldMk cId="4237428989" sldId="294"/>
        </pc:sldMkLst>
        <pc:spChg chg="mod">
          <ac:chgData name="Børge Nielsen" userId="456bb836966ed2f1" providerId="LiveId" clId="{3AE00852-EFB1-4855-B131-11CC8E2E4F80}" dt="2020-02-06T13:13:32.755" v="16032" actId="26606"/>
          <ac:spMkLst>
            <pc:docMk/>
            <pc:sldMk cId="4237428989" sldId="294"/>
            <ac:spMk id="2" creationId="{EF312ED4-882B-4E4B-827A-2EE064F64D7F}"/>
          </ac:spMkLst>
        </pc:spChg>
        <pc:spChg chg="del">
          <ac:chgData name="Børge Nielsen" userId="456bb836966ed2f1" providerId="LiveId" clId="{3AE00852-EFB1-4855-B131-11CC8E2E4F80}" dt="2020-01-30T16:49:41.805" v="11771"/>
          <ac:spMkLst>
            <pc:docMk/>
            <pc:sldMk cId="4237428989" sldId="294"/>
            <ac:spMk id="3" creationId="{344CBD30-D7F7-49F4-8432-80C56A8860F3}"/>
          </ac:spMkLst>
        </pc:spChg>
        <pc:spChg chg="add del mod">
          <ac:chgData name="Børge Nielsen" userId="456bb836966ed2f1" providerId="LiveId" clId="{3AE00852-EFB1-4855-B131-11CC8E2E4F80}" dt="2020-01-30T16:59:30.728" v="11790" actId="26606"/>
          <ac:spMkLst>
            <pc:docMk/>
            <pc:sldMk cId="4237428989" sldId="294"/>
            <ac:spMk id="8" creationId="{B5289010-9A45-4584-B53B-729EDBD4875A}"/>
          </ac:spMkLst>
        </pc:spChg>
        <pc:spChg chg="add del">
          <ac:chgData name="Børge Nielsen" userId="456bb836966ed2f1" providerId="LiveId" clId="{3AE00852-EFB1-4855-B131-11CC8E2E4F80}" dt="2020-01-30T16:50:14.458" v="11773" actId="26606"/>
          <ac:spMkLst>
            <pc:docMk/>
            <pc:sldMk cId="4237428989" sldId="294"/>
            <ac:spMk id="9" creationId="{E45B1D5C-0827-4AF0-8186-11FC5A8B8B92}"/>
          </ac:spMkLst>
        </pc:spChg>
        <pc:spChg chg="add del">
          <ac:chgData name="Børge Nielsen" userId="456bb836966ed2f1" providerId="LiveId" clId="{3AE00852-EFB1-4855-B131-11CC8E2E4F80}" dt="2020-01-30T16:59:30.728" v="11790" actId="26606"/>
          <ac:spMkLst>
            <pc:docMk/>
            <pc:sldMk cId="4237428989" sldId="294"/>
            <ac:spMk id="10" creationId="{2032B1E8-BC40-4380-97A6-14C0320AE1C0}"/>
          </ac:spMkLst>
        </pc:spChg>
        <pc:spChg chg="add del">
          <ac:chgData name="Børge Nielsen" userId="456bb836966ed2f1" providerId="LiveId" clId="{3AE00852-EFB1-4855-B131-11CC8E2E4F80}" dt="2020-01-30T16:50:14.458" v="11773" actId="26606"/>
          <ac:spMkLst>
            <pc:docMk/>
            <pc:sldMk cId="4237428989" sldId="294"/>
            <ac:spMk id="11" creationId="{99413ED5-9ED4-4772-BCE4-2BCAE6B12E35}"/>
          </ac:spMkLst>
        </pc:spChg>
        <pc:spChg chg="add del">
          <ac:chgData name="Børge Nielsen" userId="456bb836966ed2f1" providerId="LiveId" clId="{3AE00852-EFB1-4855-B131-11CC8E2E4F80}" dt="2020-01-30T16:59:30.728" v="11790" actId="26606"/>
          <ac:spMkLst>
            <pc:docMk/>
            <pc:sldMk cId="4237428989" sldId="294"/>
            <ac:spMk id="12" creationId="{1F7493F1-D69A-422C-A2FF-0FFF7AE0E39F}"/>
          </ac:spMkLst>
        </pc:spChg>
        <pc:spChg chg="add del">
          <ac:chgData name="Børge Nielsen" userId="456bb836966ed2f1" providerId="LiveId" clId="{3AE00852-EFB1-4855-B131-11CC8E2E4F80}" dt="2020-01-30T16:50:14.458" v="11773" actId="26606"/>
          <ac:spMkLst>
            <pc:docMk/>
            <pc:sldMk cId="4237428989" sldId="294"/>
            <ac:spMk id="13" creationId="{04357C93-F0CB-4A1C-8F77-4E9063789819}"/>
          </ac:spMkLst>
        </pc:spChg>
        <pc:spChg chg="add del">
          <ac:chgData name="Børge Nielsen" userId="456bb836966ed2f1" providerId="LiveId" clId="{3AE00852-EFB1-4855-B131-11CC8E2E4F80}" dt="2020-01-30T16:50:14.458" v="11773" actId="26606"/>
          <ac:spMkLst>
            <pc:docMk/>
            <pc:sldMk cId="4237428989" sldId="294"/>
            <ac:spMk id="15" creationId="{90F533E9-6690-41A8-A372-4C6C622D028D}"/>
          </ac:spMkLst>
        </pc:spChg>
        <pc:spChg chg="add del">
          <ac:chgData name="Børge Nielsen" userId="456bb836966ed2f1" providerId="LiveId" clId="{3AE00852-EFB1-4855-B131-11CC8E2E4F80}" dt="2020-01-30T16:59:10.870" v="11785" actId="26606"/>
          <ac:spMkLst>
            <pc:docMk/>
            <pc:sldMk cId="4237428989" sldId="294"/>
            <ac:spMk id="19" creationId="{9B76D444-2756-434F-AE61-96D69830C13E}"/>
          </ac:spMkLst>
        </pc:spChg>
        <pc:spChg chg="add del">
          <ac:chgData name="Børge Nielsen" userId="456bb836966ed2f1" providerId="LiveId" clId="{3AE00852-EFB1-4855-B131-11CC8E2E4F80}" dt="2020-01-30T16:58:41.419" v="11781" actId="26606"/>
          <ac:spMkLst>
            <pc:docMk/>
            <pc:sldMk cId="4237428989" sldId="294"/>
            <ac:spMk id="22" creationId="{9B76D444-2756-434F-AE61-96D69830C13E}"/>
          </ac:spMkLst>
        </pc:spChg>
        <pc:spChg chg="add del">
          <ac:chgData name="Børge Nielsen" userId="456bb836966ed2f1" providerId="LiveId" clId="{3AE00852-EFB1-4855-B131-11CC8E2E4F80}" dt="2020-01-30T16:59:19.299" v="11787" actId="26606"/>
          <ac:spMkLst>
            <pc:docMk/>
            <pc:sldMk cId="4237428989" sldId="294"/>
            <ac:spMk id="23" creationId="{DCF72F19-1473-448C-AA14-0CB8AA374CF0}"/>
          </ac:spMkLst>
        </pc:spChg>
        <pc:spChg chg="add del">
          <ac:chgData name="Børge Nielsen" userId="456bb836966ed2f1" providerId="LiveId" clId="{3AE00852-EFB1-4855-B131-11CC8E2E4F80}" dt="2020-01-30T16:59:19.299" v="11787" actId="26606"/>
          <ac:spMkLst>
            <pc:docMk/>
            <pc:sldMk cId="4237428989" sldId="294"/>
            <ac:spMk id="28" creationId="{04357C93-F0CB-4A1C-8F77-4E9063789819}"/>
          </ac:spMkLst>
        </pc:spChg>
        <pc:spChg chg="add del">
          <ac:chgData name="Børge Nielsen" userId="456bb836966ed2f1" providerId="LiveId" clId="{3AE00852-EFB1-4855-B131-11CC8E2E4F80}" dt="2020-01-30T16:59:30.703" v="11789" actId="26606"/>
          <ac:spMkLst>
            <pc:docMk/>
            <pc:sldMk cId="4237428989" sldId="294"/>
            <ac:spMk id="30" creationId="{71FC7D98-7B8B-402A-90FC-F027482F2142}"/>
          </ac:spMkLst>
        </pc:spChg>
        <pc:spChg chg="add del">
          <ac:chgData name="Børge Nielsen" userId="456bb836966ed2f1" providerId="LiveId" clId="{3AE00852-EFB1-4855-B131-11CC8E2E4F80}" dt="2020-01-30T16:59:30.703" v="11789" actId="26606"/>
          <ac:spMkLst>
            <pc:docMk/>
            <pc:sldMk cId="4237428989" sldId="294"/>
            <ac:spMk id="31" creationId="{AD7356EA-285B-4E5D-8FEC-104659A4FD2C}"/>
          </ac:spMkLst>
        </pc:spChg>
        <pc:spChg chg="add mod ord">
          <ac:chgData name="Børge Nielsen" userId="456bb836966ed2f1" providerId="LiveId" clId="{3AE00852-EFB1-4855-B131-11CC8E2E4F80}" dt="2020-02-06T13:13:32.755" v="16032" actId="26606"/>
          <ac:spMkLst>
            <pc:docMk/>
            <pc:sldMk cId="4237428989" sldId="294"/>
            <ac:spMk id="33" creationId="{B5289010-9A45-4584-B53B-729EDBD4875A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4237428989" sldId="294"/>
            <ac:spMk id="35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4237428989" sldId="294"/>
            <ac:spMk id="36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17:27:51.337" v="15502" actId="26606"/>
          <ac:spMkLst>
            <pc:docMk/>
            <pc:sldMk cId="4237428989" sldId="294"/>
            <ac:spMk id="3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4237428989" sldId="294"/>
            <ac:spMk id="38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4237428989" sldId="294"/>
            <ac:spMk id="39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17:27:51.337" v="15502" actId="26606"/>
          <ac:spMkLst>
            <pc:docMk/>
            <pc:sldMk cId="4237428989" sldId="294"/>
            <ac:spMk id="4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4237428989" sldId="294"/>
            <ac:spMk id="42" creationId="{867D4867-5BA7-4462-B2F6-A23F4A622AA7}"/>
          </ac:spMkLst>
        </pc:spChg>
        <pc:grpChg chg="add del">
          <ac:chgData name="Børge Nielsen" userId="456bb836966ed2f1" providerId="LiveId" clId="{3AE00852-EFB1-4855-B131-11CC8E2E4F80}" dt="2020-01-30T16:59:19.299" v="11787" actId="26606"/>
          <ac:grpSpMkLst>
            <pc:docMk/>
            <pc:sldMk cId="4237428989" sldId="294"/>
            <ac:grpSpMk id="27" creationId="{3AF6A671-C637-4547-85F4-51B6D1881399}"/>
          </ac:grpSpMkLst>
        </pc:grpChg>
        <pc:picChg chg="add del mod">
          <ac:chgData name="Børge Nielsen" userId="456bb836966ed2f1" providerId="LiveId" clId="{3AE00852-EFB1-4855-B131-11CC8E2E4F80}" dt="2020-01-30T16:58:12.218" v="11779" actId="478"/>
          <ac:picMkLst>
            <pc:docMk/>
            <pc:sldMk cId="4237428989" sldId="294"/>
            <ac:picMk id="4" creationId="{BFCFCD4E-7774-4A51-AF82-3C0B66929505}"/>
          </ac:picMkLst>
        </pc:picChg>
        <pc:picChg chg="add mod ord">
          <ac:chgData name="Børge Nielsen" userId="456bb836966ed2f1" providerId="LiveId" clId="{3AE00852-EFB1-4855-B131-11CC8E2E4F80}" dt="2020-02-06T13:13:32.755" v="16032" actId="26606"/>
          <ac:picMkLst>
            <pc:docMk/>
            <pc:sldMk cId="4237428989" sldId="294"/>
            <ac:picMk id="5" creationId="{6813E03A-1722-46D6-A207-552A84B8A7CF}"/>
          </ac:picMkLst>
        </pc:picChg>
        <pc:cxnChg chg="add del">
          <ac:chgData name="Børge Nielsen" userId="456bb836966ed2f1" providerId="LiveId" clId="{3AE00852-EFB1-4855-B131-11CC8E2E4F80}" dt="2020-01-30T16:59:30.728" v="11790" actId="26606"/>
          <ac:cxnSpMkLst>
            <pc:docMk/>
            <pc:sldMk cId="4237428989" sldId="294"/>
            <ac:cxnSpMk id="17" creationId="{17341211-05E5-4FDD-98B1-F551CD0EAE1C}"/>
          </ac:cxnSpMkLst>
        </pc:cxnChg>
        <pc:cxnChg chg="add del">
          <ac:chgData name="Børge Nielsen" userId="456bb836966ed2f1" providerId="LiveId" clId="{3AE00852-EFB1-4855-B131-11CC8E2E4F80}" dt="2020-01-30T16:59:10.870" v="11785" actId="26606"/>
          <ac:cxnSpMkLst>
            <pc:docMk/>
            <pc:sldMk cId="4237428989" sldId="294"/>
            <ac:cxnSpMk id="20" creationId="{CF8F36E2-BBE5-43FE-822F-AD8CAE08C071}"/>
          </ac:cxnSpMkLst>
        </pc:cxnChg>
        <pc:cxnChg chg="add del">
          <ac:chgData name="Børge Nielsen" userId="456bb836966ed2f1" providerId="LiveId" clId="{3AE00852-EFB1-4855-B131-11CC8E2E4F80}" dt="2020-01-30T16:58:41.419" v="11781" actId="26606"/>
          <ac:cxnSpMkLst>
            <pc:docMk/>
            <pc:sldMk cId="4237428989" sldId="294"/>
            <ac:cxnSpMk id="24" creationId="{CF8F36E2-BBE5-43FE-822F-AD8CAE08C071}"/>
          </ac:cxnSpMkLst>
        </pc:cxnChg>
      </pc:sldChg>
      <pc:sldChg chg="addSp delSp modSp add mod setBg setClrOvrMap delDesignElem">
        <pc:chgData name="Børge Nielsen" userId="456bb836966ed2f1" providerId="LiveId" clId="{3AE00852-EFB1-4855-B131-11CC8E2E4F80}" dt="2020-02-07T19:07:57.276" v="16067"/>
        <pc:sldMkLst>
          <pc:docMk/>
          <pc:sldMk cId="2504866094" sldId="295"/>
        </pc:sldMkLst>
        <pc:spChg chg="mod">
          <ac:chgData name="Børge Nielsen" userId="456bb836966ed2f1" providerId="LiveId" clId="{3AE00852-EFB1-4855-B131-11CC8E2E4F80}" dt="2020-02-06T13:05:23.001" v="15992" actId="26606"/>
          <ac:spMkLst>
            <pc:docMk/>
            <pc:sldMk cId="2504866094" sldId="295"/>
            <ac:spMk id="2" creationId="{777B67D8-1204-4B2A-966E-5F0104B1B2DB}"/>
          </ac:spMkLst>
        </pc:spChg>
        <pc:spChg chg="del">
          <ac:chgData name="Børge Nielsen" userId="456bb836966ed2f1" providerId="LiveId" clId="{3AE00852-EFB1-4855-B131-11CC8E2E4F80}" dt="2020-01-30T17:23:13.212" v="12061"/>
          <ac:spMkLst>
            <pc:docMk/>
            <pc:sldMk cId="2504866094" sldId="295"/>
            <ac:spMk id="3" creationId="{23170A85-C883-4D5B-AC92-BA9B1845EA35}"/>
          </ac:spMkLst>
        </pc:spChg>
        <pc:spChg chg="add mod">
          <ac:chgData name="Børge Nielsen" userId="456bb836966ed2f1" providerId="LiveId" clId="{3AE00852-EFB1-4855-B131-11CC8E2E4F80}" dt="2020-02-06T13:05:23.001" v="15992" actId="26606"/>
          <ac:spMkLst>
            <pc:docMk/>
            <pc:sldMk cId="2504866094" sldId="295"/>
            <ac:spMk id="5" creationId="{24E8153A-B00C-4CB8-AF82-F4FAF8192306}"/>
          </ac:spMkLst>
        </pc:spChg>
        <pc:spChg chg="add del">
          <ac:chgData name="Børge Nielsen" userId="456bb836966ed2f1" providerId="LiveId" clId="{3AE00852-EFB1-4855-B131-11CC8E2E4F80}" dt="2020-02-03T17:44:57.152" v="15777" actId="26606"/>
          <ac:spMkLst>
            <pc:docMk/>
            <pc:sldMk cId="2504866094" sldId="295"/>
            <ac:spMk id="7" creationId="{4F74D28C-3268-4E35-8EE1-D92CB4A85A7D}"/>
          </ac:spMkLst>
        </pc:spChg>
        <pc:spChg chg="add del">
          <ac:chgData name="Børge Nielsen" userId="456bb836966ed2f1" providerId="LiveId" clId="{3AE00852-EFB1-4855-B131-11CC8E2E4F80}" dt="2020-01-30T17:24:40.479" v="12065" actId="26606"/>
          <ac:spMkLst>
            <pc:docMk/>
            <pc:sldMk cId="2504866094" sldId="295"/>
            <ac:spMk id="8" creationId="{5CB22166-88BE-49DD-A43B-A9788E59DD7E}"/>
          </ac:spMkLst>
        </pc:spChg>
        <pc:spChg chg="add del">
          <ac:chgData name="Børge Nielsen" userId="456bb836966ed2f1" providerId="LiveId" clId="{3AE00852-EFB1-4855-B131-11CC8E2E4F80}" dt="2020-01-30T17:24:31.840" v="12063" actId="26606"/>
          <ac:spMkLst>
            <pc:docMk/>
            <pc:sldMk cId="2504866094" sldId="295"/>
            <ac:spMk id="9" creationId="{1DB7C82F-AB7E-4F0C-B829-FA1B9C415180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2504866094" sldId="295"/>
            <ac:spMk id="10" creationId="{4F74D28C-3268-4E35-8EE1-D92CB4A85A7D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504866094" sldId="295"/>
            <ac:spMk id="12" creationId="{72F84B47-E267-4194-8194-831DB7B5547F}"/>
          </ac:spMkLst>
        </pc:spChg>
        <pc:spChg chg="add del">
          <ac:chgData name="Børge Nielsen" userId="456bb836966ed2f1" providerId="LiveId" clId="{3AE00852-EFB1-4855-B131-11CC8E2E4F80}" dt="2020-01-30T17:25:04.492" v="12067" actId="26606"/>
          <ac:spMkLst>
            <pc:docMk/>
            <pc:sldMk cId="2504866094" sldId="295"/>
            <ac:spMk id="13" creationId="{1DB7C82F-AB7E-4F0C-B829-FA1B9C415180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504866094" sldId="295"/>
            <ac:spMk id="14" creationId="{5E39A796-BE83-48B1-B33F-35C4A32AAB57}"/>
          </ac:spMkLst>
        </pc:spChg>
        <pc:spChg chg="add del">
          <ac:chgData name="Børge Nielsen" userId="456bb836966ed2f1" providerId="LiveId" clId="{3AE00852-EFB1-4855-B131-11CC8E2E4F80}" dt="2020-01-30T17:25:06.644" v="12069" actId="26606"/>
          <ac:spMkLst>
            <pc:docMk/>
            <pc:sldMk cId="2504866094" sldId="295"/>
            <ac:spMk id="15" creationId="{5CB22166-88BE-49DD-A43B-A9788E59DD7E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504866094" sldId="295"/>
            <ac:spMk id="17" creationId="{4F74D28C-3268-4E35-8EE1-D92CB4A85A7D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2504866094" sldId="295"/>
            <ac:spMk id="18" creationId="{1DB7C82F-AB7E-4F0C-B829-FA1B9C415180}"/>
          </ac:spMkLst>
        </pc:spChg>
        <pc:picChg chg="add mod ord">
          <ac:chgData name="Børge Nielsen" userId="456bb836966ed2f1" providerId="LiveId" clId="{3AE00852-EFB1-4855-B131-11CC8E2E4F80}" dt="2020-02-06T13:05:23.001" v="15992" actId="26606"/>
          <ac:picMkLst>
            <pc:docMk/>
            <pc:sldMk cId="2504866094" sldId="295"/>
            <ac:picMk id="4" creationId="{E2676C72-414D-450B-9380-6A44A31E48AE}"/>
          </ac:picMkLst>
        </pc:picChg>
        <pc:cxnChg chg="add del">
          <ac:chgData name="Børge Nielsen" userId="456bb836966ed2f1" providerId="LiveId" clId="{3AE00852-EFB1-4855-B131-11CC8E2E4F80}" dt="2020-01-30T17:24:40.479" v="12065" actId="26606"/>
          <ac:cxnSpMkLst>
            <pc:docMk/>
            <pc:sldMk cId="2504866094" sldId="295"/>
            <ac:cxnSpMk id="11" creationId="{A7F400EE-A8A5-48AF-B4D6-291B52C6F0B0}"/>
          </ac:cxnSpMkLst>
        </pc:cxnChg>
        <pc:cxnChg chg="add del">
          <ac:chgData name="Børge Nielsen" userId="456bb836966ed2f1" providerId="LiveId" clId="{3AE00852-EFB1-4855-B131-11CC8E2E4F80}" dt="2020-01-30T17:25:06.644" v="12069" actId="26606"/>
          <ac:cxnSpMkLst>
            <pc:docMk/>
            <pc:sldMk cId="2504866094" sldId="295"/>
            <ac:cxnSpMk id="16" creationId="{A7F400EE-A8A5-48AF-B4D6-291B52C6F0B0}"/>
          </ac:cxnSpMkLst>
        </pc:cxnChg>
      </pc:sldChg>
      <pc:sldChg chg="addSp delSp modSp add mod setBg delDesignElem">
        <pc:chgData name="Børge Nielsen" userId="456bb836966ed2f1" providerId="LiveId" clId="{3AE00852-EFB1-4855-B131-11CC8E2E4F80}" dt="2020-02-07T19:10:50.140" v="16073" actId="26606"/>
        <pc:sldMkLst>
          <pc:docMk/>
          <pc:sldMk cId="2420350068" sldId="296"/>
        </pc:sldMkLst>
        <pc:spChg chg="mod">
          <ac:chgData name="Børge Nielsen" userId="456bb836966ed2f1" providerId="LiveId" clId="{3AE00852-EFB1-4855-B131-11CC8E2E4F80}" dt="2020-01-30T17:38:11.949" v="12277" actId="26606"/>
          <ac:spMkLst>
            <pc:docMk/>
            <pc:sldMk cId="2420350068" sldId="296"/>
            <ac:spMk id="2" creationId="{FEF1D382-C86D-4147-BA7C-1984765E7D47}"/>
          </ac:spMkLst>
        </pc:spChg>
        <pc:spChg chg="del">
          <ac:chgData name="Børge Nielsen" userId="456bb836966ed2f1" providerId="LiveId" clId="{3AE00852-EFB1-4855-B131-11CC8E2E4F80}" dt="2020-01-30T17:37:15.289" v="12237"/>
          <ac:spMkLst>
            <pc:docMk/>
            <pc:sldMk cId="2420350068" sldId="296"/>
            <ac:spMk id="3" creationId="{F4834CD3-380F-46AC-A120-3A7E51111B00}"/>
          </ac:spMkLst>
        </pc:spChg>
        <pc:spChg chg="add mod ord">
          <ac:chgData name="Børge Nielsen" userId="456bb836966ed2f1" providerId="LiveId" clId="{3AE00852-EFB1-4855-B131-11CC8E2E4F80}" dt="2020-02-07T19:10:50.140" v="16073" actId="26606"/>
          <ac:spMkLst>
            <pc:docMk/>
            <pc:sldMk cId="2420350068" sldId="296"/>
            <ac:spMk id="8" creationId="{98273894-9F99-4B4A-BD39-C6E9E99FCF84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420350068" sldId="296"/>
            <ac:spMk id="1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2420350068" sldId="296"/>
            <ac:spMk id="1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420350068" sldId="296"/>
            <ac:spMk id="12" creationId="{4038CB10-1F5C-4D54-9DF7-12586DE5B007}"/>
          </ac:spMkLst>
        </pc:spChg>
        <pc:spChg chg="add del">
          <ac:chgData name="Børge Nielsen" userId="456bb836966ed2f1" providerId="LiveId" clId="{3AE00852-EFB1-4855-B131-11CC8E2E4F80}" dt="2020-01-30T17:44:04.430" v="12562"/>
          <ac:spMkLst>
            <pc:docMk/>
            <pc:sldMk cId="2420350068" sldId="296"/>
            <ac:spMk id="13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420350068" sldId="296"/>
            <ac:spMk id="14" creationId="{73ED6512-6858-4552-B699-9A97FE9A4EA2}"/>
          </ac:spMkLst>
        </pc:spChg>
        <pc:spChg chg="add del">
          <ac:chgData name="Børge Nielsen" userId="456bb836966ed2f1" providerId="LiveId" clId="{3AE00852-EFB1-4855-B131-11CC8E2E4F80}" dt="2020-01-30T20:08:36.539" v="12978"/>
          <ac:spMkLst>
            <pc:docMk/>
            <pc:sldMk cId="2420350068" sldId="296"/>
            <ac:spMk id="15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420350068" sldId="296"/>
            <ac:spMk id="16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420350068" sldId="296"/>
            <ac:spMk id="17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420350068" sldId="296"/>
            <ac:spMk id="18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420350068" sldId="296"/>
            <ac:spMk id="19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10:50.140" v="16073" actId="26606"/>
          <ac:spMkLst>
            <pc:docMk/>
            <pc:sldMk cId="2420350068" sldId="296"/>
            <ac:spMk id="20" creationId="{4038CB10-1F5C-4D54-9DF7-12586DE5B007}"/>
          </ac:spMkLst>
        </pc:spChg>
        <pc:spChg chg="add">
          <ac:chgData name="Børge Nielsen" userId="456bb836966ed2f1" providerId="LiveId" clId="{3AE00852-EFB1-4855-B131-11CC8E2E4F80}" dt="2020-02-07T19:10:50.140" v="16073" actId="26606"/>
          <ac:spMkLst>
            <pc:docMk/>
            <pc:sldMk cId="2420350068" sldId="296"/>
            <ac:spMk id="21" creationId="{73ED6512-6858-4552-B699-9A97FE9A4EA2}"/>
          </ac:spMkLst>
        </pc:spChg>
        <pc:picChg chg="add mod">
          <ac:chgData name="Børge Nielsen" userId="456bb836966ed2f1" providerId="LiveId" clId="{3AE00852-EFB1-4855-B131-11CC8E2E4F80}" dt="2020-01-30T17:38:11.949" v="12277" actId="26606"/>
          <ac:picMkLst>
            <pc:docMk/>
            <pc:sldMk cId="2420350068" sldId="296"/>
            <ac:picMk id="4" creationId="{4CC3B3CF-464D-4327-93B3-6314D495FF0E}"/>
          </ac:picMkLst>
        </pc:picChg>
      </pc:sldChg>
      <pc:sldChg chg="addSp delSp modSp add mod setBg setClrOvrMap delDesignElem">
        <pc:chgData name="Børge Nielsen" userId="456bb836966ed2f1" providerId="LiveId" clId="{3AE00852-EFB1-4855-B131-11CC8E2E4F80}" dt="2020-02-07T19:12:55.644" v="16084" actId="26606"/>
        <pc:sldMkLst>
          <pc:docMk/>
          <pc:sldMk cId="3265581362" sldId="297"/>
        </pc:sldMkLst>
        <pc:spChg chg="mod">
          <ac:chgData name="Børge Nielsen" userId="456bb836966ed2f1" providerId="LiveId" clId="{3AE00852-EFB1-4855-B131-11CC8E2E4F80}" dt="2020-02-03T17:29:19.398" v="15509" actId="26606"/>
          <ac:spMkLst>
            <pc:docMk/>
            <pc:sldMk cId="3265581362" sldId="297"/>
            <ac:spMk id="2" creationId="{DE034B21-3AD4-4A22-B897-4618FD6FA695}"/>
          </ac:spMkLst>
        </pc:spChg>
        <pc:spChg chg="mod">
          <ac:chgData name="Børge Nielsen" userId="456bb836966ed2f1" providerId="LiveId" clId="{3AE00852-EFB1-4855-B131-11CC8E2E4F80}" dt="2020-02-03T17:41:39.459" v="15753" actId="26606"/>
          <ac:spMkLst>
            <pc:docMk/>
            <pc:sldMk cId="3265581362" sldId="297"/>
            <ac:spMk id="3" creationId="{ABDAE05F-E11B-4658-BC7F-774BE045A301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3265581362" sldId="297"/>
            <ac:spMk id="6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3265581362" sldId="297"/>
            <ac:spMk id="8" creationId="{AD72D4D1-076F-49D3-9889-EFC4F6D7CA66}"/>
          </ac:spMkLst>
        </pc:spChg>
        <pc:spChg chg="add del">
          <ac:chgData name="Børge Nielsen" userId="456bb836966ed2f1" providerId="LiveId" clId="{3AE00852-EFB1-4855-B131-11CC8E2E4F80}" dt="2020-02-03T17:45:50.680" v="15783" actId="26606"/>
          <ac:spMkLst>
            <pc:docMk/>
            <pc:sldMk cId="3265581362" sldId="297"/>
            <ac:spMk id="11" creationId="{8D70B121-56F4-4848-B38B-182089D909FA}"/>
          </ac:spMkLst>
        </pc:spChg>
        <pc:spChg chg="add">
          <ac:chgData name="Børge Nielsen" userId="456bb836966ed2f1" providerId="LiveId" clId="{3AE00852-EFB1-4855-B131-11CC8E2E4F80}" dt="2020-02-07T19:12:55.644" v="16084" actId="26606"/>
          <ac:spMkLst>
            <pc:docMk/>
            <pc:sldMk cId="3265581362" sldId="297"/>
            <ac:spMk id="13" creationId="{8D70B121-56F4-4848-B38B-182089D909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265581362" sldId="297"/>
            <ac:spMk id="17" creationId="{8D70B121-56F4-4848-B38B-182089D909FA}"/>
          </ac:spMkLst>
        </pc:spChg>
        <pc:picChg chg="add del mod">
          <ac:chgData name="Børge Nielsen" userId="456bb836966ed2f1" providerId="LiveId" clId="{3AE00852-EFB1-4855-B131-11CC8E2E4F80}" dt="2020-02-03T17:17:03.529" v="15404"/>
          <ac:picMkLst>
            <pc:docMk/>
            <pc:sldMk cId="3265581362" sldId="297"/>
            <ac:picMk id="5" creationId="{7111D933-F501-40B1-B67A-86D4C98A2574}"/>
          </ac:picMkLst>
        </pc:picChg>
        <pc:picChg chg="add del mod">
          <ac:chgData name="Børge Nielsen" userId="456bb836966ed2f1" providerId="LiveId" clId="{3AE00852-EFB1-4855-B131-11CC8E2E4F80}" dt="2020-02-03T17:29:11.329" v="15508"/>
          <ac:picMkLst>
            <pc:docMk/>
            <pc:sldMk cId="3265581362" sldId="297"/>
            <ac:picMk id="7" creationId="{3D599C48-D134-4692-A244-87F33105E28D}"/>
          </ac:picMkLst>
        </pc:picChg>
        <pc:cxnChg chg="add del">
          <ac:chgData name="Børge Nielsen" userId="456bb836966ed2f1" providerId="LiveId" clId="{3AE00852-EFB1-4855-B131-11CC8E2E4F80}" dt="2020-02-03T17:41:11.182" v="15749"/>
          <ac:cxnSpMkLst>
            <pc:docMk/>
            <pc:sldMk cId="3265581362" sldId="297"/>
            <ac:cxnSpMk id="9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3265581362" sldId="297"/>
            <ac:cxnSpMk id="10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3T17:45:50.680" v="15783" actId="26606"/>
          <ac:cxnSpMkLst>
            <pc:docMk/>
            <pc:sldMk cId="3265581362" sldId="297"/>
            <ac:cxnSpMk id="12" creationId="{2D72A2C9-F3CA-4216-8BAD-FA4C970C3C4E}"/>
          </ac:cxnSpMkLst>
        </pc:cxnChg>
        <pc:cxnChg chg="add">
          <ac:chgData name="Børge Nielsen" userId="456bb836966ed2f1" providerId="LiveId" clId="{3AE00852-EFB1-4855-B131-11CC8E2E4F80}" dt="2020-02-07T19:12:55.644" v="16084" actId="26606"/>
          <ac:cxnSpMkLst>
            <pc:docMk/>
            <pc:sldMk cId="3265581362" sldId="297"/>
            <ac:cxnSpMk id="14" creationId="{2D72A2C9-F3CA-4216-8BAD-FA4C970C3C4E}"/>
          </ac:cxnSpMkLst>
        </pc:cxn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3265581362" sldId="297"/>
            <ac:cxnSpMk id="19" creationId="{2D72A2C9-F3CA-4216-8BAD-FA4C970C3C4E}"/>
          </ac:cxnSpMkLst>
        </pc:cxnChg>
      </pc:sldChg>
      <pc:sldChg chg="addSp delSp modSp add mod setBg delDesignElem">
        <pc:chgData name="Børge Nielsen" userId="456bb836966ed2f1" providerId="LiveId" clId="{3AE00852-EFB1-4855-B131-11CC8E2E4F80}" dt="2020-02-07T19:08:47.670" v="16070" actId="26606"/>
        <pc:sldMkLst>
          <pc:docMk/>
          <pc:sldMk cId="2035937064" sldId="298"/>
        </pc:sldMkLst>
        <pc:spChg chg="mod">
          <ac:chgData name="Børge Nielsen" userId="456bb836966ed2f1" providerId="LiveId" clId="{3AE00852-EFB1-4855-B131-11CC8E2E4F80}" dt="2020-02-02T20:58:29.888" v="13943" actId="26606"/>
          <ac:spMkLst>
            <pc:docMk/>
            <pc:sldMk cId="2035937064" sldId="298"/>
            <ac:spMk id="2" creationId="{2ADA6F74-1043-4F69-A2F4-FEEA3525C44B}"/>
          </ac:spMkLst>
        </pc:spChg>
        <pc:spChg chg="mod ord">
          <ac:chgData name="Børge Nielsen" userId="456bb836966ed2f1" providerId="LiveId" clId="{3AE00852-EFB1-4855-B131-11CC8E2E4F80}" dt="2020-02-07T19:08:47.670" v="16070" actId="26606"/>
          <ac:spMkLst>
            <pc:docMk/>
            <pc:sldMk cId="2035937064" sldId="298"/>
            <ac:spMk id="3" creationId="{AA757540-3E32-4EA5-9BA2-C8D60B31132E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035937064" sldId="298"/>
            <ac:spMk id="9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035937064" sldId="298"/>
            <ac:spMk id="11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2T21:03:10.937" v="14152" actId="26606"/>
          <ac:spMkLst>
            <pc:docMk/>
            <pc:sldMk cId="2035937064" sldId="298"/>
            <ac:spMk id="12" creationId="{99899462-FC16-43B0-966B-FCA263450716}"/>
          </ac:spMkLst>
        </pc:spChg>
        <pc:spChg chg="add">
          <ac:chgData name="Børge Nielsen" userId="456bb836966ed2f1" providerId="LiveId" clId="{3AE00852-EFB1-4855-B131-11CC8E2E4F80}" dt="2020-02-07T19:08:47.670" v="16070" actId="26606"/>
          <ac:spMkLst>
            <pc:docMk/>
            <pc:sldMk cId="2035937064" sldId="298"/>
            <ac:spMk id="15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2035937064" sldId="298"/>
            <ac:spMk id="19" creationId="{99899462-FC16-43B0-966B-FCA263450716}"/>
          </ac:spMkLst>
        </pc:spChg>
        <pc:picChg chg="add mod">
          <ac:chgData name="Børge Nielsen" userId="456bb836966ed2f1" providerId="LiveId" clId="{3AE00852-EFB1-4855-B131-11CC8E2E4F80}" dt="2020-02-02T20:58:29.888" v="13943" actId="26606"/>
          <ac:picMkLst>
            <pc:docMk/>
            <pc:sldMk cId="2035937064" sldId="298"/>
            <ac:picMk id="5" creationId="{26884237-1DDD-49B9-A9F1-1CA58C0A56AA}"/>
          </ac:picMkLst>
        </pc:picChg>
        <pc:picChg chg="add mod">
          <ac:chgData name="Børge Nielsen" userId="456bb836966ed2f1" providerId="LiveId" clId="{3AE00852-EFB1-4855-B131-11CC8E2E4F80}" dt="2020-02-02T20:58:29.888" v="13943" actId="26606"/>
          <ac:picMkLst>
            <pc:docMk/>
            <pc:sldMk cId="2035937064" sldId="298"/>
            <ac:picMk id="7" creationId="{D6515F94-0A93-4B0C-BFB8-A1C4EF55C50D}"/>
          </ac:picMkLst>
        </pc:picChg>
        <pc:cxnChg chg="add del">
          <ac:chgData name="Børge Nielsen" userId="456bb836966ed2f1" providerId="LiveId" clId="{3AE00852-EFB1-4855-B131-11CC8E2E4F80}" dt="2020-02-06T13:04:41.639" v="15991"/>
          <ac:cxnSpMkLst>
            <pc:docMk/>
            <pc:sldMk cId="2035937064" sldId="298"/>
            <ac:cxnSpMk id="10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7T19:07:57.276" v="16067"/>
          <ac:cxnSpMkLst>
            <pc:docMk/>
            <pc:sldMk cId="2035937064" sldId="298"/>
            <ac:cxnSpMk id="13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2T21:03:10.937" v="14152" actId="26606"/>
          <ac:cxnSpMkLst>
            <pc:docMk/>
            <pc:sldMk cId="2035937064" sldId="298"/>
            <ac:cxnSpMk id="14" creationId="{AAFEA932-2DF1-410C-A00A-7A1E7DBF7511}"/>
          </ac:cxnSpMkLst>
        </pc:cxnChg>
        <pc:cxnChg chg="add">
          <ac:chgData name="Børge Nielsen" userId="456bb836966ed2f1" providerId="LiveId" clId="{3AE00852-EFB1-4855-B131-11CC8E2E4F80}" dt="2020-02-07T19:08:47.670" v="16070" actId="26606"/>
          <ac:cxnSpMkLst>
            <pc:docMk/>
            <pc:sldMk cId="2035937064" sldId="298"/>
            <ac:cxnSpMk id="16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3T17:17:09.245" v="15441"/>
          <ac:cxnSpMkLst>
            <pc:docMk/>
            <pc:sldMk cId="2035937064" sldId="298"/>
            <ac:cxnSpMk id="21" creationId="{AAFEA932-2DF1-410C-A00A-7A1E7DBF7511}"/>
          </ac:cxnSpMkLst>
        </pc:cxnChg>
      </pc:sldChg>
      <pc:sldChg chg="addSp delSp modSp add mod setBg setClrOvrMap delDesignElem">
        <pc:chgData name="Børge Nielsen" userId="456bb836966ed2f1" providerId="LiveId" clId="{3AE00852-EFB1-4855-B131-11CC8E2E4F80}" dt="2020-02-07T19:11:05.435" v="16075" actId="26606"/>
        <pc:sldMkLst>
          <pc:docMk/>
          <pc:sldMk cId="2304825701" sldId="299"/>
        </pc:sldMkLst>
        <pc:spChg chg="mod">
          <ac:chgData name="Børge Nielsen" userId="456bb836966ed2f1" providerId="LiveId" clId="{3AE00852-EFB1-4855-B131-11CC8E2E4F80}" dt="2020-02-07T19:11:05.435" v="16075" actId="26606"/>
          <ac:spMkLst>
            <pc:docMk/>
            <pc:sldMk cId="2304825701" sldId="299"/>
            <ac:spMk id="2" creationId="{CB8DEABF-2456-4EF0-8F20-BED811688995}"/>
          </ac:spMkLst>
        </pc:spChg>
        <pc:spChg chg="del">
          <ac:chgData name="Børge Nielsen" userId="456bb836966ed2f1" providerId="LiveId" clId="{3AE00852-EFB1-4855-B131-11CC8E2E4F80}" dt="2020-02-02T21:43:07.609" v="14505"/>
          <ac:spMkLst>
            <pc:docMk/>
            <pc:sldMk cId="2304825701" sldId="299"/>
            <ac:spMk id="3" creationId="{8CBAC1B3-F1E1-45CF-97E1-5CD734DE6177}"/>
          </ac:spMkLst>
        </pc:spChg>
        <pc:spChg chg="add mod ord">
          <ac:chgData name="Børge Nielsen" userId="456bb836966ed2f1" providerId="LiveId" clId="{3AE00852-EFB1-4855-B131-11CC8E2E4F80}" dt="2020-02-07T19:11:05.435" v="16075" actId="26606"/>
          <ac:spMkLst>
            <pc:docMk/>
            <pc:sldMk cId="2304825701" sldId="299"/>
            <ac:spMk id="9" creationId="{42B330D3-A1EE-4B35-940D-EBA826CEB3DC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304825701" sldId="299"/>
            <ac:spMk id="11" creationId="{867D4867-5BA7-4462-B2F6-A23F4A622AA7}"/>
          </ac:spMkLst>
        </pc:spChg>
        <pc:spChg chg="add">
          <ac:chgData name="Børge Nielsen" userId="456bb836966ed2f1" providerId="LiveId" clId="{3AE00852-EFB1-4855-B131-11CC8E2E4F80}" dt="2020-02-07T19:11:05.435" v="16075" actId="26606"/>
          <ac:spMkLst>
            <pc:docMk/>
            <pc:sldMk cId="2304825701" sldId="299"/>
            <ac:spMk id="12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304825701" sldId="299"/>
            <ac:spMk id="14" creationId="{867D4867-5BA7-4462-B2F6-A23F4A622AA7}"/>
          </ac:spMkLst>
        </pc:spChg>
        <pc:spChg chg="add">
          <ac:chgData name="Børge Nielsen" userId="456bb836966ed2f1" providerId="LiveId" clId="{3AE00852-EFB1-4855-B131-11CC8E2E4F80}" dt="2020-02-07T19:11:05.435" v="16075" actId="26606"/>
          <ac:spMkLst>
            <pc:docMk/>
            <pc:sldMk cId="2304825701" sldId="299"/>
            <ac:spMk id="16" creationId="{73ED6512-6858-4552-B699-9A97FE9A4EA2}"/>
          </ac:spMkLst>
        </pc:spChg>
        <pc:picChg chg="add mod">
          <ac:chgData name="Børge Nielsen" userId="456bb836966ed2f1" providerId="LiveId" clId="{3AE00852-EFB1-4855-B131-11CC8E2E4F80}" dt="2020-02-07T19:11:05.435" v="16075" actId="26606"/>
          <ac:picMkLst>
            <pc:docMk/>
            <pc:sldMk cId="2304825701" sldId="299"/>
            <ac:picMk id="5" creationId="{641C5817-32F2-4BF6-9E8F-C07FD7920047}"/>
          </ac:picMkLst>
        </pc:picChg>
      </pc:sldChg>
      <pc:sldChg chg="addSp delSp modSp add mod setBg setClrOvrMap delDesignElem">
        <pc:chgData name="Børge Nielsen" userId="456bb836966ed2f1" providerId="LiveId" clId="{3AE00852-EFB1-4855-B131-11CC8E2E4F80}" dt="2020-02-07T19:21:00.171" v="16138" actId="26606"/>
        <pc:sldMkLst>
          <pc:docMk/>
          <pc:sldMk cId="2073139919" sldId="300"/>
        </pc:sldMkLst>
        <pc:spChg chg="mod">
          <ac:chgData name="Børge Nielsen" userId="456bb836966ed2f1" providerId="LiveId" clId="{3AE00852-EFB1-4855-B131-11CC8E2E4F80}" dt="2020-02-07T19:21:00.171" v="16138" actId="26606"/>
          <ac:spMkLst>
            <pc:docMk/>
            <pc:sldMk cId="2073139919" sldId="300"/>
            <ac:spMk id="2" creationId="{39A33067-82ED-4710-8389-EA514732E231}"/>
          </ac:spMkLst>
        </pc:spChg>
        <pc:spChg chg="del">
          <ac:chgData name="Børge Nielsen" userId="456bb836966ed2f1" providerId="LiveId" clId="{3AE00852-EFB1-4855-B131-11CC8E2E4F80}" dt="2020-02-02T21:28:18.671" v="14228"/>
          <ac:spMkLst>
            <pc:docMk/>
            <pc:sldMk cId="2073139919" sldId="300"/>
            <ac:spMk id="3" creationId="{3CF4A647-EB48-44E4-91F5-0266F04A2A2E}"/>
          </ac:spMkLst>
        </pc:spChg>
        <pc:spChg chg="add mod ord">
          <ac:chgData name="Børge Nielsen" userId="456bb836966ed2f1" providerId="LiveId" clId="{3AE00852-EFB1-4855-B131-11CC8E2E4F80}" dt="2020-02-07T19:21:00.171" v="16138" actId="26606"/>
          <ac:spMkLst>
            <pc:docMk/>
            <pc:sldMk cId="2073139919" sldId="300"/>
            <ac:spMk id="9" creationId="{5EB54CE3-5E37-4090-8567-71BA7D94CFEB}"/>
          </ac:spMkLst>
        </pc:spChg>
        <pc:spChg chg="add del">
          <ac:chgData name="Børge Nielsen" userId="456bb836966ed2f1" providerId="LiveId" clId="{3AE00852-EFB1-4855-B131-11CC8E2E4F80}" dt="2020-02-02T21:28:41.938" v="14232" actId="26606"/>
          <ac:spMkLst>
            <pc:docMk/>
            <pc:sldMk cId="2073139919" sldId="300"/>
            <ac:spMk id="10" creationId="{CDA1A2E9-63FE-408D-A803-8E306ECAB4B3}"/>
          </ac:spMkLst>
        </pc:spChg>
        <pc:spChg chg="add del">
          <ac:chgData name="Børge Nielsen" userId="456bb836966ed2f1" providerId="LiveId" clId="{3AE00852-EFB1-4855-B131-11CC8E2E4F80}" dt="2020-02-03T17:48:30.076" v="15803" actId="26606"/>
          <ac:spMkLst>
            <pc:docMk/>
            <pc:sldMk cId="2073139919" sldId="300"/>
            <ac:spMk id="1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2T21:28:41.938" v="14232" actId="26606"/>
          <ac:spMkLst>
            <pc:docMk/>
            <pc:sldMk cId="2073139919" sldId="300"/>
            <ac:spMk id="12" creationId="{FBE9F90C-C163-435B-9A68-D15C92D1CF2B}"/>
          </ac:spMkLst>
        </pc:spChg>
        <pc:spChg chg="add del">
          <ac:chgData name="Børge Nielsen" userId="456bb836966ed2f1" providerId="LiveId" clId="{3AE00852-EFB1-4855-B131-11CC8E2E4F80}" dt="2020-02-03T17:48:30.076" v="15803" actId="26606"/>
          <ac:spMkLst>
            <pc:docMk/>
            <pc:sldMk cId="2073139919" sldId="300"/>
            <ac:spMk id="13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2T21:28:41.938" v="14232" actId="26606"/>
          <ac:spMkLst>
            <pc:docMk/>
            <pc:sldMk cId="2073139919" sldId="300"/>
            <ac:spMk id="14" creationId="{1A882A9F-F4E9-4E23-8F0B-20B5DF42EAA9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073139919" sldId="300"/>
            <ac:spMk id="15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2T21:28:44.206" v="14234" actId="26606"/>
          <ac:spMkLst>
            <pc:docMk/>
            <pc:sldMk cId="2073139919" sldId="300"/>
            <ac:spMk id="16" creationId="{CDA1A2E9-63FE-408D-A803-8E306ECAB4B3}"/>
          </ac:spMkLst>
        </pc:spChg>
        <pc:spChg chg="add del">
          <ac:chgData name="Børge Nielsen" userId="456bb836966ed2f1" providerId="LiveId" clId="{3AE00852-EFB1-4855-B131-11CC8E2E4F80}" dt="2020-02-02T21:28:44.206" v="14234" actId="26606"/>
          <ac:spMkLst>
            <pc:docMk/>
            <pc:sldMk cId="2073139919" sldId="300"/>
            <ac:spMk id="17" creationId="{FBE9F90C-C163-435B-9A68-D15C92D1CF2B}"/>
          </ac:spMkLst>
        </pc:spChg>
        <pc:spChg chg="add del">
          <ac:chgData name="Børge Nielsen" userId="456bb836966ed2f1" providerId="LiveId" clId="{3AE00852-EFB1-4855-B131-11CC8E2E4F80}" dt="2020-02-02T21:28:44.206" v="14234" actId="26606"/>
          <ac:spMkLst>
            <pc:docMk/>
            <pc:sldMk cId="2073139919" sldId="300"/>
            <ac:spMk id="18" creationId="{1A882A9F-F4E9-4E23-8F0B-20B5DF42EAA9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073139919" sldId="300"/>
            <ac:spMk id="19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073139919" sldId="300"/>
            <ac:spMk id="20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21:00.171" v="16138" actId="26606"/>
          <ac:spMkLst>
            <pc:docMk/>
            <pc:sldMk cId="2073139919" sldId="300"/>
            <ac:spMk id="21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21:00.171" v="16138" actId="26606"/>
          <ac:spMkLst>
            <pc:docMk/>
            <pc:sldMk cId="2073139919" sldId="300"/>
            <ac:spMk id="2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20:52.907" v="16135" actId="26606"/>
          <ac:spMkLst>
            <pc:docMk/>
            <pc:sldMk cId="2073139919" sldId="300"/>
            <ac:spMk id="27" creationId="{18FD74D4-C0F3-4E5B-9628-885593F0B528}"/>
          </ac:spMkLst>
        </pc:spChg>
        <pc:spChg chg="add del">
          <ac:chgData name="Børge Nielsen" userId="456bb836966ed2f1" providerId="LiveId" clId="{3AE00852-EFB1-4855-B131-11CC8E2E4F80}" dt="2020-02-07T19:20:52.907" v="16135" actId="26606"/>
          <ac:spMkLst>
            <pc:docMk/>
            <pc:sldMk cId="2073139919" sldId="300"/>
            <ac:spMk id="29" creationId="{E64FA8EC-281F-4A47-AF2E-9F85F2AABC2E}"/>
          </ac:spMkLst>
        </pc:spChg>
        <pc:spChg chg="add del">
          <ac:chgData name="Børge Nielsen" userId="456bb836966ed2f1" providerId="LiveId" clId="{3AE00852-EFB1-4855-B131-11CC8E2E4F80}" dt="2020-02-07T19:21:00.124" v="16137" actId="26606"/>
          <ac:spMkLst>
            <pc:docMk/>
            <pc:sldMk cId="2073139919" sldId="300"/>
            <ac:spMk id="31" creationId="{867D4867-5BA7-4462-B2F6-A23F4A622AA7}"/>
          </ac:spMkLst>
        </pc:spChg>
        <pc:spChg chg="add">
          <ac:chgData name="Børge Nielsen" userId="456bb836966ed2f1" providerId="LiveId" clId="{3AE00852-EFB1-4855-B131-11CC8E2E4F80}" dt="2020-02-07T19:21:00.171" v="16138" actId="26606"/>
          <ac:spMkLst>
            <pc:docMk/>
            <pc:sldMk cId="2073139919" sldId="300"/>
            <ac:spMk id="33" creationId="{18FD74D4-C0F3-4E5B-9628-885593F0B528}"/>
          </ac:spMkLst>
        </pc:spChg>
        <pc:spChg chg="add">
          <ac:chgData name="Børge Nielsen" userId="456bb836966ed2f1" providerId="LiveId" clId="{3AE00852-EFB1-4855-B131-11CC8E2E4F80}" dt="2020-02-07T19:21:00.171" v="16138" actId="26606"/>
          <ac:spMkLst>
            <pc:docMk/>
            <pc:sldMk cId="2073139919" sldId="300"/>
            <ac:spMk id="34" creationId="{E64FA8EC-281F-4A47-AF2E-9F85F2AABC2E}"/>
          </ac:spMkLst>
        </pc:spChg>
        <pc:picChg chg="add mod ord">
          <ac:chgData name="Børge Nielsen" userId="456bb836966ed2f1" providerId="LiveId" clId="{3AE00852-EFB1-4855-B131-11CC8E2E4F80}" dt="2020-02-07T19:21:00.171" v="16138" actId="26606"/>
          <ac:picMkLst>
            <pc:docMk/>
            <pc:sldMk cId="2073139919" sldId="300"/>
            <ac:picMk id="5" creationId="{56C62C4A-30BC-43BD-A641-2B890479D64D}"/>
          </ac:picMkLst>
        </pc:picChg>
      </pc:sldChg>
      <pc:sldChg chg="addSp delSp modSp add mod setBg setClrOvrMap delDesignElem">
        <pc:chgData name="Børge Nielsen" userId="456bb836966ed2f1" providerId="LiveId" clId="{3AE00852-EFB1-4855-B131-11CC8E2E4F80}" dt="2020-02-07T19:11:14.374" v="16076" actId="26606"/>
        <pc:sldMkLst>
          <pc:docMk/>
          <pc:sldMk cId="2659765173" sldId="301"/>
        </pc:sldMkLst>
        <pc:spChg chg="del">
          <ac:chgData name="Børge Nielsen" userId="456bb836966ed2f1" providerId="LiveId" clId="{3AE00852-EFB1-4855-B131-11CC8E2E4F80}" dt="2020-02-02T21:58:27.873" v="14513" actId="26606"/>
          <ac:spMkLst>
            <pc:docMk/>
            <pc:sldMk cId="2659765173" sldId="301"/>
            <ac:spMk id="2" creationId="{5E1E5020-65D5-4DAF-98D4-C9795085AC69}"/>
          </ac:spMkLst>
        </pc:spChg>
        <pc:spChg chg="del">
          <ac:chgData name="Børge Nielsen" userId="456bb836966ed2f1" providerId="LiveId" clId="{3AE00852-EFB1-4855-B131-11CC8E2E4F80}" dt="2020-02-02T21:58:16.956" v="14510"/>
          <ac:spMkLst>
            <pc:docMk/>
            <pc:sldMk cId="2659765173" sldId="301"/>
            <ac:spMk id="3" creationId="{C537E2B2-F9B9-4B06-95E6-E119BCD4BF55}"/>
          </ac:spMkLst>
        </pc:spChg>
        <pc:spChg chg="add del">
          <ac:chgData name="Børge Nielsen" userId="456bb836966ed2f1" providerId="LiveId" clId="{3AE00852-EFB1-4855-B131-11CC8E2E4F80}" dt="2020-02-02T21:59:10.404" v="14518" actId="26606"/>
          <ac:spMkLst>
            <pc:docMk/>
            <pc:sldMk cId="2659765173" sldId="301"/>
            <ac:spMk id="9" creationId="{7E7BD4F7-3995-4758-A824-EB6208819347}"/>
          </ac:spMkLst>
        </pc:spChg>
        <pc:spChg chg="add del">
          <ac:chgData name="Børge Nielsen" userId="456bb836966ed2f1" providerId="LiveId" clId="{3AE00852-EFB1-4855-B131-11CC8E2E4F80}" dt="2020-02-02T21:59:00.242" v="14516" actId="26606"/>
          <ac:spMkLst>
            <pc:docMk/>
            <pc:sldMk cId="2659765173" sldId="301"/>
            <ac:spMk id="10" creationId="{14995E8B-DB3C-4E23-9186-1613402BFDCF}"/>
          </ac:spMkLst>
        </pc:spChg>
        <pc:spChg chg="add del">
          <ac:chgData name="Børge Nielsen" userId="456bb836966ed2f1" providerId="LiveId" clId="{3AE00852-EFB1-4855-B131-11CC8E2E4F80}" dt="2020-02-02T21:59:17.850" v="14520" actId="26606"/>
          <ac:spMkLst>
            <pc:docMk/>
            <pc:sldMk cId="2659765173" sldId="301"/>
            <ac:spMk id="11" creationId="{5E8D2E83-FB3A-40E7-A9E5-7AB389D612B4}"/>
          </ac:spMkLst>
        </pc:spChg>
        <pc:spChg chg="add del">
          <ac:chgData name="Børge Nielsen" userId="456bb836966ed2f1" providerId="LiveId" clId="{3AE00852-EFB1-4855-B131-11CC8E2E4F80}" dt="2020-02-02T21:59:00.242" v="14516" actId="26606"/>
          <ac:spMkLst>
            <pc:docMk/>
            <pc:sldMk cId="2659765173" sldId="301"/>
            <ac:spMk id="12" creationId="{CF21E7C5-2080-4549-97AA-9A6688257789}"/>
          </ac:spMkLst>
        </pc:spChg>
        <pc:spChg chg="add del">
          <ac:chgData name="Børge Nielsen" userId="456bb836966ed2f1" providerId="LiveId" clId="{3AE00852-EFB1-4855-B131-11CC8E2E4F80}" dt="2020-02-02T21:59:17.850" v="14520" actId="26606"/>
          <ac:spMkLst>
            <pc:docMk/>
            <pc:sldMk cId="2659765173" sldId="301"/>
            <ac:spMk id="13" creationId="{0C29F1B9-791E-454F-BB06-134CACA95951}"/>
          </ac:spMkLst>
        </pc:spChg>
        <pc:spChg chg="add del">
          <ac:chgData name="Børge Nielsen" userId="456bb836966ed2f1" providerId="LiveId" clId="{3AE00852-EFB1-4855-B131-11CC8E2E4F80}" dt="2020-02-02T21:59:26.926" v="14522" actId="26606"/>
          <ac:spMkLst>
            <pc:docMk/>
            <pc:sldMk cId="2659765173" sldId="301"/>
            <ac:spMk id="15" creationId="{7EBFDB7D-DD97-44CE-AFFB-458781A3DB9B}"/>
          </ac:spMkLst>
        </pc:spChg>
        <pc:spChg chg="add del">
          <ac:chgData name="Børge Nielsen" userId="456bb836966ed2f1" providerId="LiveId" clId="{3AE00852-EFB1-4855-B131-11CC8E2E4F80}" dt="2020-02-02T21:59:26.926" v="14522" actId="26606"/>
          <ac:spMkLst>
            <pc:docMk/>
            <pc:sldMk cId="2659765173" sldId="301"/>
            <ac:spMk id="16" creationId="{50F864A1-23CF-4954-887F-3C4458622A68}"/>
          </ac:spMkLst>
        </pc:spChg>
        <pc:spChg chg="add del">
          <ac:chgData name="Børge Nielsen" userId="456bb836966ed2f1" providerId="LiveId" clId="{3AE00852-EFB1-4855-B131-11CC8E2E4F80}" dt="2020-02-02T21:59:26.926" v="14522" actId="26606"/>
          <ac:spMkLst>
            <pc:docMk/>
            <pc:sldMk cId="2659765173" sldId="301"/>
            <ac:spMk id="17" creationId="{8D313E8C-7457-407E-BDA5-EACA44D38247}"/>
          </ac:spMkLst>
        </pc:spChg>
        <pc:spChg chg="add del">
          <ac:chgData name="Børge Nielsen" userId="456bb836966ed2f1" providerId="LiveId" clId="{3AE00852-EFB1-4855-B131-11CC8E2E4F80}" dt="2020-02-02T21:59:51.088" v="14527" actId="26606"/>
          <ac:spMkLst>
            <pc:docMk/>
            <pc:sldMk cId="2659765173" sldId="301"/>
            <ac:spMk id="21" creationId="{14995E8B-DB3C-4E23-9186-1613402BFDCF}"/>
          </ac:spMkLst>
        </pc:spChg>
        <pc:spChg chg="add del">
          <ac:chgData name="Børge Nielsen" userId="456bb836966ed2f1" providerId="LiveId" clId="{3AE00852-EFB1-4855-B131-11CC8E2E4F80}" dt="2020-02-02T21:59:00.242" v="14516" actId="26606"/>
          <ac:spMkLst>
            <pc:docMk/>
            <pc:sldMk cId="2659765173" sldId="301"/>
            <ac:spMk id="22" creationId="{57957B04-C024-4B5F-B7C3-20FAE3F1D3CA}"/>
          </ac:spMkLst>
        </pc:spChg>
        <pc:spChg chg="add del">
          <ac:chgData name="Børge Nielsen" userId="456bb836966ed2f1" providerId="LiveId" clId="{3AE00852-EFB1-4855-B131-11CC8E2E4F80}" dt="2020-02-02T21:59:51.088" v="14527" actId="26606"/>
          <ac:spMkLst>
            <pc:docMk/>
            <pc:sldMk cId="2659765173" sldId="301"/>
            <ac:spMk id="23" creationId="{CF21E7C5-2080-4549-97AA-9A6688257789}"/>
          </ac:spMkLst>
        </pc:spChg>
        <pc:spChg chg="add del">
          <ac:chgData name="Børge Nielsen" userId="456bb836966ed2f1" providerId="LiveId" clId="{3AE00852-EFB1-4855-B131-11CC8E2E4F80}" dt="2020-02-02T21:59:00.242" v="14516" actId="26606"/>
          <ac:spMkLst>
            <pc:docMk/>
            <pc:sldMk cId="2659765173" sldId="301"/>
            <ac:spMk id="24" creationId="{C6FBFCE4-B693-49EB-9CE1-4420332195E7}"/>
          </ac:spMkLst>
        </pc:spChg>
        <pc:spChg chg="add del">
          <ac:chgData name="Børge Nielsen" userId="456bb836966ed2f1" providerId="LiveId" clId="{3AE00852-EFB1-4855-B131-11CC8E2E4F80}" dt="2020-02-02T21:59:51.088" v="14527" actId="26606"/>
          <ac:spMkLst>
            <pc:docMk/>
            <pc:sldMk cId="2659765173" sldId="301"/>
            <ac:spMk id="39" creationId="{57957B04-C024-4B5F-B7C3-20FAE3F1D3CA}"/>
          </ac:spMkLst>
        </pc:spChg>
        <pc:spChg chg="add del">
          <ac:chgData name="Børge Nielsen" userId="456bb836966ed2f1" providerId="LiveId" clId="{3AE00852-EFB1-4855-B131-11CC8E2E4F80}" dt="2020-02-02T21:59:51.088" v="14527" actId="26606"/>
          <ac:spMkLst>
            <pc:docMk/>
            <pc:sldMk cId="2659765173" sldId="301"/>
            <ac:spMk id="40" creationId="{C6FBFCE4-B693-49EB-9CE1-4420332195E7}"/>
          </ac:spMkLst>
        </pc:spChg>
        <pc:spChg chg="add mod ord">
          <ac:chgData name="Børge Nielsen" userId="456bb836966ed2f1" providerId="LiveId" clId="{3AE00852-EFB1-4855-B131-11CC8E2E4F80}" dt="2020-02-06T13:08:39.871" v="16010" actId="26606"/>
          <ac:spMkLst>
            <pc:docMk/>
            <pc:sldMk cId="2659765173" sldId="301"/>
            <ac:spMk id="46" creationId="{246908C0-63F3-4FDE-85AC-027540A83DFC}"/>
          </ac:spMkLst>
        </pc:spChg>
        <pc:spChg chg="add del">
          <ac:chgData name="Børge Nielsen" userId="456bb836966ed2f1" providerId="LiveId" clId="{3AE00852-EFB1-4855-B131-11CC8E2E4F80}" dt="2020-02-04T18:16:34.283" v="15890" actId="26606"/>
          <ac:spMkLst>
            <pc:docMk/>
            <pc:sldMk cId="2659765173" sldId="301"/>
            <ac:spMk id="48" creationId="{3BAF1561-20C4-41FD-A35F-BF2B9E727F3E}"/>
          </ac:spMkLst>
        </pc:spChg>
        <pc:spChg chg="add del">
          <ac:chgData name="Børge Nielsen" userId="456bb836966ed2f1" providerId="LiveId" clId="{3AE00852-EFB1-4855-B131-11CC8E2E4F80}" dt="2020-02-04T18:16:34.283" v="15890" actId="26606"/>
          <ac:spMkLst>
            <pc:docMk/>
            <pc:sldMk cId="2659765173" sldId="301"/>
            <ac:spMk id="49" creationId="{839DC788-B140-4F3E-A91E-CB3E70ED940A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659765173" sldId="301"/>
            <ac:spMk id="5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2T22:01:21.928" v="14569" actId="26606"/>
          <ac:spMkLst>
            <pc:docMk/>
            <pc:sldMk cId="2659765173" sldId="301"/>
            <ac:spMk id="51" creationId="{3CD9DF72-87A3-404E-A828-84CBF11A8303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659765173" sldId="301"/>
            <ac:spMk id="52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11:14.374" v="16076" actId="26606"/>
          <ac:spMkLst>
            <pc:docMk/>
            <pc:sldMk cId="2659765173" sldId="301"/>
            <ac:spMk id="54" creationId="{4038CB10-1F5C-4D54-9DF7-12586DE5B007}"/>
          </ac:spMkLst>
        </pc:spChg>
        <pc:spChg chg="add">
          <ac:chgData name="Børge Nielsen" userId="456bb836966ed2f1" providerId="LiveId" clId="{3AE00852-EFB1-4855-B131-11CC8E2E4F80}" dt="2020-02-07T19:11:14.374" v="16076" actId="26606"/>
          <ac:spMkLst>
            <pc:docMk/>
            <pc:sldMk cId="2659765173" sldId="301"/>
            <ac:spMk id="56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4T18:16:34.276" v="15889" actId="26606"/>
          <ac:spMkLst>
            <pc:docMk/>
            <pc:sldMk cId="2659765173" sldId="301"/>
            <ac:spMk id="60" creationId="{6EFFF4A2-EB01-4738-9824-8D9A72A51BB9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659765173" sldId="301"/>
            <ac:spMk id="64" creationId="{1C091803-41C2-48E0-9228-5148460C7479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659765173" sldId="301"/>
            <ac:spMk id="66" creationId="{B775CD93-9DF2-48CB-9F57-1BCA9A46C7FA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659765173" sldId="301"/>
            <ac:spMk id="67" creationId="{6166C6D1-23AC-49C4-BA07-238E4E9F8CEB}"/>
          </ac:spMkLst>
        </pc:spChg>
        <pc:grpChg chg="add del">
          <ac:chgData name="Børge Nielsen" userId="456bb836966ed2f1" providerId="LiveId" clId="{3AE00852-EFB1-4855-B131-11CC8E2E4F80}" dt="2020-02-02T21:59:00.242" v="14516" actId="26606"/>
          <ac:grpSpMkLst>
            <pc:docMk/>
            <pc:sldMk cId="2659765173" sldId="301"/>
            <ac:grpSpMk id="14" creationId="{58454601-8C5B-41C4-8012-BF42AE4E16F2}"/>
          </ac:grpSpMkLst>
        </pc:grpChg>
        <pc:grpChg chg="add del">
          <ac:chgData name="Børge Nielsen" userId="456bb836966ed2f1" providerId="LiveId" clId="{3AE00852-EFB1-4855-B131-11CC8E2E4F80}" dt="2020-02-02T21:59:51.088" v="14527" actId="26606"/>
          <ac:grpSpMkLst>
            <pc:docMk/>
            <pc:sldMk cId="2659765173" sldId="301"/>
            <ac:grpSpMk id="25" creationId="{58454601-8C5B-41C4-8012-BF42AE4E16F2}"/>
          </ac:grpSpMkLst>
        </pc:grpChg>
        <pc:grpChg chg="add del">
          <ac:chgData name="Børge Nielsen" userId="456bb836966ed2f1" providerId="LiveId" clId="{3AE00852-EFB1-4855-B131-11CC8E2E4F80}" dt="2020-02-02T21:59:00.242" v="14516" actId="26606"/>
          <ac:grpSpMkLst>
            <pc:docMk/>
            <pc:sldMk cId="2659765173" sldId="301"/>
            <ac:grpSpMk id="26" creationId="{8FFC4225-9683-4D55-8686-FCDDB8BCBF38}"/>
          </ac:grpSpMkLst>
        </pc:grpChg>
        <pc:grpChg chg="add del">
          <ac:chgData name="Børge Nielsen" userId="456bb836966ed2f1" providerId="LiveId" clId="{3AE00852-EFB1-4855-B131-11CC8E2E4F80}" dt="2020-02-02T21:59:00.242" v="14516" actId="26606"/>
          <ac:grpSpMkLst>
            <pc:docMk/>
            <pc:sldMk cId="2659765173" sldId="301"/>
            <ac:grpSpMk id="32" creationId="{2993EE7D-6C2F-43A3-9C60-0C79DB9E529F}"/>
          </ac:grpSpMkLst>
        </pc:grpChg>
        <pc:grpChg chg="add del">
          <ac:chgData name="Børge Nielsen" userId="456bb836966ed2f1" providerId="LiveId" clId="{3AE00852-EFB1-4855-B131-11CC8E2E4F80}" dt="2020-02-02T21:59:51.088" v="14527" actId="26606"/>
          <ac:grpSpMkLst>
            <pc:docMk/>
            <pc:sldMk cId="2659765173" sldId="301"/>
            <ac:grpSpMk id="41" creationId="{8FFC4225-9683-4D55-8686-FCDDB8BCBF38}"/>
          </ac:grpSpMkLst>
        </pc:grpChg>
        <pc:grpChg chg="add del">
          <ac:chgData name="Børge Nielsen" userId="456bb836966ed2f1" providerId="LiveId" clId="{3AE00852-EFB1-4855-B131-11CC8E2E4F80}" dt="2020-02-02T21:59:51.088" v="14527" actId="26606"/>
          <ac:grpSpMkLst>
            <pc:docMk/>
            <pc:sldMk cId="2659765173" sldId="301"/>
            <ac:grpSpMk id="42" creationId="{2993EE7D-6C2F-43A3-9C60-0C79DB9E529F}"/>
          </ac:grpSpMkLst>
        </pc:grpChg>
        <pc:grpChg chg="add del">
          <ac:chgData name="Børge Nielsen" userId="456bb836966ed2f1" providerId="LiveId" clId="{3AE00852-EFB1-4855-B131-11CC8E2E4F80}" dt="2020-02-04T18:16:34.276" v="15889" actId="26606"/>
          <ac:grpSpMkLst>
            <pc:docMk/>
            <pc:sldMk cId="2659765173" sldId="301"/>
            <ac:grpSpMk id="62" creationId="{D4469D90-62FA-49B2-981E-5305361D5A58}"/>
          </ac:grpSpMkLst>
        </pc:grpChg>
        <pc:picChg chg="add mod">
          <ac:chgData name="Børge Nielsen" userId="456bb836966ed2f1" providerId="LiveId" clId="{3AE00852-EFB1-4855-B131-11CC8E2E4F80}" dt="2020-02-06T13:08:39.871" v="16010" actId="26606"/>
          <ac:picMkLst>
            <pc:docMk/>
            <pc:sldMk cId="2659765173" sldId="301"/>
            <ac:picMk id="3" creationId="{E812ECA6-0AAE-4368-9202-01F08CA91AF7}"/>
          </ac:picMkLst>
        </pc:picChg>
        <pc:picChg chg="add del mod">
          <ac:chgData name="Børge Nielsen" userId="456bb836966ed2f1" providerId="LiveId" clId="{3AE00852-EFB1-4855-B131-11CC8E2E4F80}" dt="2020-02-04T18:15:49.172" v="15886" actId="478"/>
          <ac:picMkLst>
            <pc:docMk/>
            <pc:sldMk cId="2659765173" sldId="301"/>
            <ac:picMk id="5" creationId="{E57D6E61-3952-4CD4-A747-839CF479F276}"/>
          </ac:picMkLst>
        </pc:picChg>
        <pc:cxnChg chg="add del">
          <ac:chgData name="Børge Nielsen" userId="456bb836966ed2f1" providerId="LiveId" clId="{3AE00852-EFB1-4855-B131-11CC8E2E4F80}" dt="2020-02-02T22:01:21.928" v="14569" actId="26606"/>
          <ac:cxnSpMkLst>
            <pc:docMk/>
            <pc:sldMk cId="2659765173" sldId="301"/>
            <ac:cxnSpMk id="53" creationId="{20E3A342-4D61-4E3F-AF90-1AB42AEB96CC}"/>
          </ac:cxnSpMkLst>
        </pc:cxnChg>
        <pc:cxnChg chg="add del">
          <ac:chgData name="Børge Nielsen" userId="456bb836966ed2f1" providerId="LiveId" clId="{3AE00852-EFB1-4855-B131-11CC8E2E4F80}" dt="2020-02-04T18:16:34.283" v="15890" actId="26606"/>
          <ac:cxnSpMkLst>
            <pc:docMk/>
            <pc:sldMk cId="2659765173" sldId="301"/>
            <ac:cxnSpMk id="55" creationId="{FC18D930-0EEE-448F-ABF1-2AA3C83DA552}"/>
          </ac:cxnSpMkLst>
        </pc:cxnChg>
      </pc:sldChg>
      <pc:sldChg chg="addSp delSp modSp add mod setBg setClrOvrMap delDesignElem">
        <pc:chgData name="Børge Nielsen" userId="456bb836966ed2f1" providerId="LiveId" clId="{3AE00852-EFB1-4855-B131-11CC8E2E4F80}" dt="2020-02-07T19:11:22.636" v="16077" actId="26606"/>
        <pc:sldMkLst>
          <pc:docMk/>
          <pc:sldMk cId="1864657553" sldId="302"/>
        </pc:sldMkLst>
        <pc:spChg chg="mod ord">
          <ac:chgData name="Børge Nielsen" userId="456bb836966ed2f1" providerId="LiveId" clId="{3AE00852-EFB1-4855-B131-11CC8E2E4F80}" dt="2020-02-03T17:51:29.094" v="15859" actId="26606"/>
          <ac:spMkLst>
            <pc:docMk/>
            <pc:sldMk cId="1864657553" sldId="302"/>
            <ac:spMk id="2" creationId="{F23CFEB2-8198-4922-96B5-82F58C1197A4}"/>
          </ac:spMkLst>
        </pc:spChg>
        <pc:spChg chg="mod ord">
          <ac:chgData name="Børge Nielsen" userId="456bb836966ed2f1" providerId="LiveId" clId="{3AE00852-EFB1-4855-B131-11CC8E2E4F80}" dt="2020-02-07T19:11:22.636" v="16077" actId="26606"/>
          <ac:spMkLst>
            <pc:docMk/>
            <pc:sldMk cId="1864657553" sldId="302"/>
            <ac:spMk id="3" creationId="{D0539B21-FC7A-41C4-A4DB-C1411936DAD3}"/>
          </ac:spMkLst>
        </pc:spChg>
        <pc:spChg chg="add del">
          <ac:chgData name="Børge Nielsen" userId="456bb836966ed2f1" providerId="LiveId" clId="{3AE00852-EFB1-4855-B131-11CC8E2E4F80}" dt="2020-02-03T10:10:59.445" v="15361" actId="26606"/>
          <ac:spMkLst>
            <pc:docMk/>
            <pc:sldMk cId="1864657553" sldId="302"/>
            <ac:spMk id="8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2T22:42:08.986" v="15094" actId="26606"/>
          <ac:spMkLst>
            <pc:docMk/>
            <pc:sldMk cId="1864657553" sldId="302"/>
            <ac:spMk id="11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3T10:10:37.544" v="15352" actId="26606"/>
          <ac:spMkLst>
            <pc:docMk/>
            <pc:sldMk cId="1864657553" sldId="302"/>
            <ac:spMk id="12" creationId="{6D24BC9E-AC6A-42EE-AFD8-B290720B841F}"/>
          </ac:spMkLst>
        </pc:spChg>
        <pc:spChg chg="add del">
          <ac:chgData name="Børge Nielsen" userId="456bb836966ed2f1" providerId="LiveId" clId="{3AE00852-EFB1-4855-B131-11CC8E2E4F80}" dt="2020-02-02T22:42:18.762" v="15096" actId="26606"/>
          <ac:spMkLst>
            <pc:docMk/>
            <pc:sldMk cId="1864657553" sldId="302"/>
            <ac:spMk id="13" creationId="{3E23A947-2D45-4208-AE2B-64948C87A3EB}"/>
          </ac:spMkLst>
        </pc:spChg>
        <pc:spChg chg="add del">
          <ac:chgData name="Børge Nielsen" userId="456bb836966ed2f1" providerId="LiveId" clId="{3AE00852-EFB1-4855-B131-11CC8E2E4F80}" dt="2020-02-02T22:42:18.762" v="15096" actId="26606"/>
          <ac:spMkLst>
            <pc:docMk/>
            <pc:sldMk cId="1864657553" sldId="302"/>
            <ac:spMk id="14" creationId="{92468898-5A6E-4D55-85EC-308E785EE06C}"/>
          </ac:spMkLst>
        </pc:spChg>
        <pc:spChg chg="add del">
          <ac:chgData name="Børge Nielsen" userId="456bb836966ed2f1" providerId="LiveId" clId="{3AE00852-EFB1-4855-B131-11CC8E2E4F80}" dt="2020-02-02T22:42:18.762" v="15096" actId="26606"/>
          <ac:spMkLst>
            <pc:docMk/>
            <pc:sldMk cId="1864657553" sldId="302"/>
            <ac:spMk id="15" creationId="{E5BBB0F9-6A59-4D02-A9C7-A2D6516684CE}"/>
          </ac:spMkLst>
        </pc:spChg>
        <pc:spChg chg="add del">
          <ac:chgData name="Børge Nielsen" userId="456bb836966ed2f1" providerId="LiveId" clId="{3AE00852-EFB1-4855-B131-11CC8E2E4F80}" dt="2020-02-03T10:10:37.544" v="15352" actId="26606"/>
          <ac:spMkLst>
            <pc:docMk/>
            <pc:sldMk cId="1864657553" sldId="302"/>
            <ac:spMk id="16" creationId="{0990C621-3B8B-4820-8328-D47EF7CE823C}"/>
          </ac:spMkLst>
        </pc:spChg>
        <pc:spChg chg="add del">
          <ac:chgData name="Børge Nielsen" userId="456bb836966ed2f1" providerId="LiveId" clId="{3AE00852-EFB1-4855-B131-11CC8E2E4F80}" dt="2020-02-03T17:50:13.556" v="15813" actId="26606"/>
          <ac:spMkLst>
            <pc:docMk/>
            <pc:sldMk cId="1864657553" sldId="302"/>
            <ac:spMk id="17" creationId="{99899462-FC16-43B0-966B-FCA263450716}"/>
          </ac:spMkLst>
        </pc:spChg>
        <pc:spChg chg="add del">
          <ac:chgData name="Børge Nielsen" userId="456bb836966ed2f1" providerId="LiveId" clId="{3AE00852-EFB1-4855-B131-11CC8E2E4F80}" dt="2020-02-03T10:10:37.544" v="15352" actId="26606"/>
          <ac:spMkLst>
            <pc:docMk/>
            <pc:sldMk cId="1864657553" sldId="302"/>
            <ac:spMk id="18" creationId="{C1A2385B-1D2A-4E17-84FA-6CB7F0AAE473}"/>
          </ac:spMkLst>
        </pc:spChg>
        <pc:spChg chg="add del">
          <ac:chgData name="Børge Nielsen" userId="456bb836966ed2f1" providerId="LiveId" clId="{3AE00852-EFB1-4855-B131-11CC8E2E4F80}" dt="2020-02-03T10:10:37.544" v="15352" actId="26606"/>
          <ac:spMkLst>
            <pc:docMk/>
            <pc:sldMk cId="1864657553" sldId="302"/>
            <ac:spMk id="20" creationId="{5E791F2F-79DB-4CC0-9FA1-001E3E91E8B7}"/>
          </ac:spMkLst>
        </pc:spChg>
        <pc:spChg chg="add del">
          <ac:chgData name="Børge Nielsen" userId="456bb836966ed2f1" providerId="LiveId" clId="{3AE00852-EFB1-4855-B131-11CC8E2E4F80}" dt="2020-02-03T17:51:29.094" v="15859" actId="26606"/>
          <ac:spMkLst>
            <pc:docMk/>
            <pc:sldMk cId="1864657553" sldId="302"/>
            <ac:spMk id="21" creationId="{2032B1E8-BC40-4380-97A6-14C0320AE1C0}"/>
          </ac:spMkLst>
        </pc:spChg>
        <pc:spChg chg="add del">
          <ac:chgData name="Børge Nielsen" userId="456bb836966ed2f1" providerId="LiveId" clId="{3AE00852-EFB1-4855-B131-11CC8E2E4F80}" dt="2020-02-03T17:51:29.094" v="15859" actId="26606"/>
          <ac:spMkLst>
            <pc:docMk/>
            <pc:sldMk cId="1864657553" sldId="302"/>
            <ac:spMk id="22" creationId="{1F7493F1-D69A-422C-A2FF-0FFF7AE0E39F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864657553" sldId="302"/>
            <ac:spMk id="24" creationId="{6D24BC9E-AC6A-42EE-AFD8-B290720B841F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864657553" sldId="302"/>
            <ac:spMk id="25" creationId="{0990C621-3B8B-4820-8328-D47EF7CE823C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864657553" sldId="302"/>
            <ac:spMk id="26" creationId="{C1A2385B-1D2A-4E17-84FA-6CB7F0AAE473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1864657553" sldId="302"/>
            <ac:spMk id="27" creationId="{5E791F2F-79DB-4CC0-9FA1-001E3E91E8B7}"/>
          </ac:spMkLst>
        </pc:spChg>
        <pc:spChg chg="add del">
          <ac:chgData name="Børge Nielsen" userId="456bb836966ed2f1" providerId="LiveId" clId="{3AE00852-EFB1-4855-B131-11CC8E2E4F80}" dt="2020-02-03T17:51:29.078" v="15858" actId="26606"/>
          <ac:spMkLst>
            <pc:docMk/>
            <pc:sldMk cId="1864657553" sldId="302"/>
            <ac:spMk id="28" creationId="{2032B1E8-BC40-4380-97A6-14C0320AE1C0}"/>
          </ac:spMkLst>
        </pc:spChg>
        <pc:spChg chg="add">
          <ac:chgData name="Børge Nielsen" userId="456bb836966ed2f1" providerId="LiveId" clId="{3AE00852-EFB1-4855-B131-11CC8E2E4F80}" dt="2020-02-07T19:11:22.636" v="16077" actId="26606"/>
          <ac:spMkLst>
            <pc:docMk/>
            <pc:sldMk cId="1864657553" sldId="302"/>
            <ac:spMk id="29" creationId="{6D24BC9E-AC6A-42EE-AFD8-B290720B841F}"/>
          </ac:spMkLst>
        </pc:spChg>
        <pc:spChg chg="add del">
          <ac:chgData name="Børge Nielsen" userId="456bb836966ed2f1" providerId="LiveId" clId="{3AE00852-EFB1-4855-B131-11CC8E2E4F80}" dt="2020-02-03T17:51:29.078" v="15858" actId="26606"/>
          <ac:spMkLst>
            <pc:docMk/>
            <pc:sldMk cId="1864657553" sldId="302"/>
            <ac:spMk id="30" creationId="{1F7493F1-D69A-422C-A2FF-0FFF7AE0E39F}"/>
          </ac:spMkLst>
        </pc:spChg>
        <pc:spChg chg="add">
          <ac:chgData name="Børge Nielsen" userId="456bb836966ed2f1" providerId="LiveId" clId="{3AE00852-EFB1-4855-B131-11CC8E2E4F80}" dt="2020-02-07T19:11:22.636" v="16077" actId="26606"/>
          <ac:spMkLst>
            <pc:docMk/>
            <pc:sldMk cId="1864657553" sldId="302"/>
            <ac:spMk id="31" creationId="{0990C621-3B8B-4820-8328-D47EF7CE823C}"/>
          </ac:spMkLst>
        </pc:spChg>
        <pc:spChg chg="add">
          <ac:chgData name="Børge Nielsen" userId="456bb836966ed2f1" providerId="LiveId" clId="{3AE00852-EFB1-4855-B131-11CC8E2E4F80}" dt="2020-02-07T19:11:22.636" v="16077" actId="26606"/>
          <ac:spMkLst>
            <pc:docMk/>
            <pc:sldMk cId="1864657553" sldId="302"/>
            <ac:spMk id="33" creationId="{C1A2385B-1D2A-4E17-84FA-6CB7F0AAE473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864657553" sldId="302"/>
            <ac:spMk id="34" creationId="{5E791F2F-79DB-4CC0-9FA1-001E3E91E8B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864657553" sldId="302"/>
            <ac:spMk id="35" creationId="{6D24BC9E-AC6A-42EE-AFD8-B290720B841F}"/>
          </ac:spMkLst>
        </pc:spChg>
        <pc:spChg chg="add del">
          <ac:chgData name="Børge Nielsen" userId="456bb836966ed2f1" providerId="LiveId" clId="{3AE00852-EFB1-4855-B131-11CC8E2E4F80}" dt="2020-02-03T10:10:42.176" v="15354" actId="26606"/>
          <ac:spMkLst>
            <pc:docMk/>
            <pc:sldMk cId="1864657553" sldId="302"/>
            <ac:spMk id="36" creationId="{A3BAF07C-C39E-42EB-BB22-8D46691D9735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864657553" sldId="302"/>
            <ac:spMk id="38" creationId="{0990C621-3B8B-4820-8328-D47EF7CE823C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1864657553" sldId="302"/>
            <ac:spMk id="39" creationId="{C1A2385B-1D2A-4E17-84FA-6CB7F0AAE473}"/>
          </ac:spMkLst>
        </pc:spChg>
        <pc:spChg chg="add">
          <ac:chgData name="Børge Nielsen" userId="456bb836966ed2f1" providerId="LiveId" clId="{3AE00852-EFB1-4855-B131-11CC8E2E4F80}" dt="2020-02-07T19:11:22.636" v="16077" actId="26606"/>
          <ac:spMkLst>
            <pc:docMk/>
            <pc:sldMk cId="1864657553" sldId="302"/>
            <ac:spMk id="40" creationId="{5E791F2F-79DB-4CC0-9FA1-001E3E91E8B7}"/>
          </ac:spMkLst>
        </pc:spChg>
        <pc:spChg chg="add del">
          <ac:chgData name="Børge Nielsen" userId="456bb836966ed2f1" providerId="LiveId" clId="{3AE00852-EFB1-4855-B131-11CC8E2E4F80}" dt="2020-02-03T10:10:52.718" v="15356" actId="26606"/>
          <ac:spMkLst>
            <pc:docMk/>
            <pc:sldMk cId="1864657553" sldId="302"/>
            <ac:spMk id="41" creationId="{A3BAF07C-C39E-42EB-BB22-8D46691D9735}"/>
          </ac:spMkLst>
        </pc:spChg>
        <pc:spChg chg="add del">
          <ac:chgData name="Børge Nielsen" userId="456bb836966ed2f1" providerId="LiveId" clId="{3AE00852-EFB1-4855-B131-11CC8E2E4F80}" dt="2020-02-03T10:10:52.718" v="15356" actId="26606"/>
          <ac:spMkLst>
            <pc:docMk/>
            <pc:sldMk cId="1864657553" sldId="302"/>
            <ac:spMk id="45" creationId="{44C110BA-81E8-4247-853A-5F2B93E92E46}"/>
          </ac:spMkLst>
        </pc:spChg>
        <pc:spChg chg="add del">
          <ac:chgData name="Børge Nielsen" userId="456bb836966ed2f1" providerId="LiveId" clId="{3AE00852-EFB1-4855-B131-11CC8E2E4F80}" dt="2020-02-03T10:10:54.642" v="15358" actId="26606"/>
          <ac:spMkLst>
            <pc:docMk/>
            <pc:sldMk cId="1864657553" sldId="302"/>
            <ac:spMk id="47" creationId="{6EFFF4A2-EB01-4738-9824-8D9A72A51BB9}"/>
          </ac:spMkLst>
        </pc:spChg>
        <pc:spChg chg="add del">
          <ac:chgData name="Børge Nielsen" userId="456bb836966ed2f1" providerId="LiveId" clId="{3AE00852-EFB1-4855-B131-11CC8E2E4F80}" dt="2020-02-03T10:10:54.642" v="15358" actId="26606"/>
          <ac:spMkLst>
            <pc:docMk/>
            <pc:sldMk cId="1864657553" sldId="302"/>
            <ac:spMk id="48" creationId="{23D97D8B-CFC5-431A-AA32-93C4522A6EE6}"/>
          </ac:spMkLst>
        </pc:spChg>
        <pc:spChg chg="add del">
          <ac:chgData name="Børge Nielsen" userId="456bb836966ed2f1" providerId="LiveId" clId="{3AE00852-EFB1-4855-B131-11CC8E2E4F80}" dt="2020-02-03T10:10:59.424" v="15360" actId="26606"/>
          <ac:spMkLst>
            <pc:docMk/>
            <pc:sldMk cId="1864657553" sldId="302"/>
            <ac:spMk id="52" creationId="{A3BAF07C-C39E-42EB-BB22-8D46691D9735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864657553" sldId="302"/>
            <ac:spMk id="57" creationId="{A3BAF07C-C39E-42EB-BB22-8D46691D9735}"/>
          </ac:spMkLst>
        </pc:spChg>
        <pc:spChg chg="add del">
          <ac:chgData name="Børge Nielsen" userId="456bb836966ed2f1" providerId="LiveId" clId="{3AE00852-EFB1-4855-B131-11CC8E2E4F80}" dt="2020-02-03T17:17:09.245" v="15441"/>
          <ac:spMkLst>
            <pc:docMk/>
            <pc:sldMk cId="1864657553" sldId="302"/>
            <ac:spMk id="61" creationId="{44C110BA-81E8-4247-853A-5F2B93E92E46}"/>
          </ac:spMkLst>
        </pc:spChg>
        <pc:grpChg chg="add del">
          <ac:chgData name="Børge Nielsen" userId="456bb836966ed2f1" providerId="LiveId" clId="{3AE00852-EFB1-4855-B131-11CC8E2E4F80}" dt="2020-02-03T10:10:42.176" v="15354" actId="26606"/>
          <ac:grpSpMkLst>
            <pc:docMk/>
            <pc:sldMk cId="1864657553" sldId="302"/>
            <ac:grpSpMk id="37" creationId="{D8E9CF54-0466-4261-9E62-0249E60E1886}"/>
          </ac:grpSpMkLst>
        </pc:grpChg>
        <pc:grpChg chg="add del">
          <ac:chgData name="Børge Nielsen" userId="456bb836966ed2f1" providerId="LiveId" clId="{3AE00852-EFB1-4855-B131-11CC8E2E4F80}" dt="2020-02-03T10:10:52.718" v="15356" actId="26606"/>
          <ac:grpSpMkLst>
            <pc:docMk/>
            <pc:sldMk cId="1864657553" sldId="302"/>
            <ac:grpSpMk id="42" creationId="{D8E9CF54-0466-4261-9E62-0249E60E1886}"/>
          </ac:grpSpMkLst>
        </pc:grpChg>
        <pc:grpChg chg="add del">
          <ac:chgData name="Børge Nielsen" userId="456bb836966ed2f1" providerId="LiveId" clId="{3AE00852-EFB1-4855-B131-11CC8E2E4F80}" dt="2020-02-03T10:10:54.642" v="15358" actId="26606"/>
          <ac:grpSpMkLst>
            <pc:docMk/>
            <pc:sldMk cId="1864657553" sldId="302"/>
            <ac:grpSpMk id="49" creationId="{F91EAA54-AC0A-4AEF-ACE5-B1DD3DC8173B}"/>
          </ac:grpSpMkLst>
        </pc:grpChg>
        <pc:grpChg chg="add del">
          <ac:chgData name="Børge Nielsen" userId="456bb836966ed2f1" providerId="LiveId" clId="{3AE00852-EFB1-4855-B131-11CC8E2E4F80}" dt="2020-02-03T10:10:59.424" v="15360" actId="26606"/>
          <ac:grpSpMkLst>
            <pc:docMk/>
            <pc:sldMk cId="1864657553" sldId="302"/>
            <ac:grpSpMk id="53" creationId="{D8E9CF54-0466-4261-9E62-0249E60E1886}"/>
          </ac:grpSpMkLst>
        </pc:grpChg>
        <pc:grpChg chg="add del">
          <ac:chgData name="Børge Nielsen" userId="456bb836966ed2f1" providerId="LiveId" clId="{3AE00852-EFB1-4855-B131-11CC8E2E4F80}" dt="2020-02-03T17:17:09.245" v="15441"/>
          <ac:grpSpMkLst>
            <pc:docMk/>
            <pc:sldMk cId="1864657553" sldId="302"/>
            <ac:grpSpMk id="58" creationId="{D8E9CF54-0466-4261-9E62-0249E60E1886}"/>
          </ac:grpSpMkLst>
        </pc:grpChg>
        <pc:graphicFrameChg chg="del">
          <ac:chgData name="Børge Nielsen" userId="456bb836966ed2f1" providerId="LiveId" clId="{3AE00852-EFB1-4855-B131-11CC8E2E4F80}" dt="2020-02-02T22:36:10.682" v="15087"/>
          <ac:graphicFrameMkLst>
            <pc:docMk/>
            <pc:sldMk cId="1864657553" sldId="302"/>
            <ac:graphicFrameMk id="4" creationId="{6C19F86F-9C1D-47E2-8BB3-5E21D99828FF}"/>
          </ac:graphicFrameMkLst>
        </pc:graphicFrameChg>
        <pc:graphicFrameChg chg="add del mod">
          <ac:chgData name="Børge Nielsen" userId="456bb836966ed2f1" providerId="LiveId" clId="{3AE00852-EFB1-4855-B131-11CC8E2E4F80}" dt="2020-02-02T22:36:49.795" v="15089"/>
          <ac:graphicFrameMkLst>
            <pc:docMk/>
            <pc:sldMk cId="1864657553" sldId="302"/>
            <ac:graphicFrameMk id="5" creationId="{57C859F3-D51F-4CCE-89FB-2F0E9B50E0CA}"/>
          </ac:graphicFrameMkLst>
        </pc:graphicFrameChg>
        <pc:picChg chg="add mod ord">
          <ac:chgData name="Børge Nielsen" userId="456bb836966ed2f1" providerId="LiveId" clId="{3AE00852-EFB1-4855-B131-11CC8E2E4F80}" dt="2020-02-03T17:51:29.094" v="15859" actId="26606"/>
          <ac:picMkLst>
            <pc:docMk/>
            <pc:sldMk cId="1864657553" sldId="302"/>
            <ac:picMk id="6" creationId="{C5E2B42A-730A-453A-85DE-B07DD1542010}"/>
          </ac:picMkLst>
        </pc:picChg>
        <pc:picChg chg="add mod">
          <ac:chgData name="Børge Nielsen" userId="456bb836966ed2f1" providerId="LiveId" clId="{3AE00852-EFB1-4855-B131-11CC8E2E4F80}" dt="2020-02-03T17:51:29.094" v="15859" actId="26606"/>
          <ac:picMkLst>
            <pc:docMk/>
            <pc:sldMk cId="1864657553" sldId="302"/>
            <ac:picMk id="9" creationId="{679F1BBD-2043-4C38-AD48-E1E1E0A13E08}"/>
          </ac:picMkLst>
        </pc:picChg>
        <pc:cxnChg chg="add del">
          <ac:chgData name="Børge Nielsen" userId="456bb836966ed2f1" providerId="LiveId" clId="{3AE00852-EFB1-4855-B131-11CC8E2E4F80}" dt="2020-02-03T17:50:13.556" v="15813" actId="26606"/>
          <ac:cxnSpMkLst>
            <pc:docMk/>
            <pc:sldMk cId="1864657553" sldId="302"/>
            <ac:cxnSpMk id="19" creationId="{AAFEA932-2DF1-410C-A00A-7A1E7DBF7511}"/>
          </ac:cxnSpMkLst>
        </pc:cxnChg>
        <pc:cxnChg chg="add del">
          <ac:chgData name="Børge Nielsen" userId="456bb836966ed2f1" providerId="LiveId" clId="{3AE00852-EFB1-4855-B131-11CC8E2E4F80}" dt="2020-02-03T17:51:29.094" v="15859" actId="26606"/>
          <ac:cxnSpMkLst>
            <pc:docMk/>
            <pc:sldMk cId="1864657553" sldId="302"/>
            <ac:cxnSpMk id="23" creationId="{17341211-05E5-4FDD-98B1-F551CD0EAE1C}"/>
          </ac:cxnSpMkLst>
        </pc:cxnChg>
        <pc:cxnChg chg="add del">
          <ac:chgData name="Børge Nielsen" userId="456bb836966ed2f1" providerId="LiveId" clId="{3AE00852-EFB1-4855-B131-11CC8E2E4F80}" dt="2020-02-03T17:51:29.078" v="15858" actId="26606"/>
          <ac:cxnSpMkLst>
            <pc:docMk/>
            <pc:sldMk cId="1864657553" sldId="302"/>
            <ac:cxnSpMk id="32" creationId="{17341211-05E5-4FDD-98B1-F551CD0EAE1C}"/>
          </ac:cxnSpMkLst>
        </pc:cxnChg>
      </pc:sldChg>
      <pc:sldChg chg="add del">
        <pc:chgData name="Børge Nielsen" userId="456bb836966ed2f1" providerId="LiveId" clId="{3AE00852-EFB1-4855-B131-11CC8E2E4F80}" dt="2020-02-02T22:09:40.546" v="14690"/>
        <pc:sldMkLst>
          <pc:docMk/>
          <pc:sldMk cId="2668789232" sldId="303"/>
        </pc:sldMkLst>
      </pc:sldChg>
      <pc:sldChg chg="addSp delSp modSp add mod setBg setClrOvrMap delDesignElem">
        <pc:chgData name="Børge Nielsen" userId="456bb836966ed2f1" providerId="LiveId" clId="{3AE00852-EFB1-4855-B131-11CC8E2E4F80}" dt="2020-02-07T19:10:56.558" v="16074" actId="26606"/>
        <pc:sldMkLst>
          <pc:docMk/>
          <pc:sldMk cId="3087391310" sldId="303"/>
        </pc:sldMkLst>
        <pc:spChg chg="mod">
          <ac:chgData name="Børge Nielsen" userId="456bb836966ed2f1" providerId="LiveId" clId="{3AE00852-EFB1-4855-B131-11CC8E2E4F80}" dt="2020-02-06T13:08:10.556" v="16008" actId="26606"/>
          <ac:spMkLst>
            <pc:docMk/>
            <pc:sldMk cId="3087391310" sldId="303"/>
            <ac:spMk id="2" creationId="{18735C34-CD29-4DEF-BAA5-C5A204E764E8}"/>
          </ac:spMkLst>
        </pc:spChg>
        <pc:spChg chg="del">
          <ac:chgData name="Børge Nielsen" userId="456bb836966ed2f1" providerId="LiveId" clId="{3AE00852-EFB1-4855-B131-11CC8E2E4F80}" dt="2020-02-02T22:10:09.088" v="14709"/>
          <ac:spMkLst>
            <pc:docMk/>
            <pc:sldMk cId="3087391310" sldId="303"/>
            <ac:spMk id="3" creationId="{1FEFA0F4-1418-4116-A8DF-FF18EE525F96}"/>
          </ac:spMkLst>
        </pc:spChg>
        <pc:spChg chg="add del">
          <ac:chgData name="Børge Nielsen" userId="456bb836966ed2f1" providerId="LiveId" clId="{3AE00852-EFB1-4855-B131-11CC8E2E4F80}" dt="2020-02-02T22:10:42.342" v="14717" actId="26606"/>
          <ac:spMkLst>
            <pc:docMk/>
            <pc:sldMk cId="3087391310" sldId="303"/>
            <ac:spMk id="9" creationId="{6ED7EF76-78C0-4D10-8518-4338CFE6D9C8}"/>
          </ac:spMkLst>
        </pc:spChg>
        <pc:spChg chg="add mod ord">
          <ac:chgData name="Børge Nielsen" userId="456bb836966ed2f1" providerId="LiveId" clId="{3AE00852-EFB1-4855-B131-11CC8E2E4F80}" dt="2020-02-07T19:10:56.558" v="16074" actId="26606"/>
          <ac:spMkLst>
            <pc:docMk/>
            <pc:sldMk cId="3087391310" sldId="303"/>
            <ac:spMk id="11" creationId="{9AD915D7-44E2-43E7-A1F9-C1F2C76B3CC8}"/>
          </ac:spMkLst>
        </pc:spChg>
        <pc:spChg chg="add del">
          <ac:chgData name="Børge Nielsen" userId="456bb836966ed2f1" providerId="LiveId" clId="{3AE00852-EFB1-4855-B131-11CC8E2E4F80}" dt="2020-02-02T22:10:33.303" v="14715" actId="26606"/>
          <ac:spMkLst>
            <pc:docMk/>
            <pc:sldMk cId="3087391310" sldId="303"/>
            <ac:spMk id="12" creationId="{AD7356EA-285B-4E5D-8FEC-104659A4FD2C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3087391310" sldId="303"/>
            <ac:spMk id="1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3087391310" sldId="303"/>
            <ac:spMk id="14" creationId="{73ED6512-6858-4552-B699-9A97FE9A4EA2}"/>
          </ac:spMkLst>
        </pc:spChg>
        <pc:spChg chg="add">
          <ac:chgData name="Børge Nielsen" userId="456bb836966ed2f1" providerId="LiveId" clId="{3AE00852-EFB1-4855-B131-11CC8E2E4F80}" dt="2020-02-07T19:10:56.558" v="16074" actId="26606"/>
          <ac:spMkLst>
            <pc:docMk/>
            <pc:sldMk cId="3087391310" sldId="303"/>
            <ac:spMk id="15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48:59.632" v="15808" actId="26606"/>
          <ac:spMkLst>
            <pc:docMk/>
            <pc:sldMk cId="3087391310" sldId="303"/>
            <ac:spMk id="16" creationId="{4038CB10-1F5C-4D54-9DF7-12586DE5B007}"/>
          </ac:spMkLst>
        </pc:spChg>
        <pc:spChg chg="add">
          <ac:chgData name="Børge Nielsen" userId="456bb836966ed2f1" providerId="LiveId" clId="{3AE00852-EFB1-4855-B131-11CC8E2E4F80}" dt="2020-02-07T19:10:56.558" v="16074" actId="26606"/>
          <ac:spMkLst>
            <pc:docMk/>
            <pc:sldMk cId="3087391310" sldId="303"/>
            <ac:spMk id="17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48:59.632" v="15808" actId="26606"/>
          <ac:spMkLst>
            <pc:docMk/>
            <pc:sldMk cId="3087391310" sldId="303"/>
            <ac:spMk id="1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087391310" sldId="303"/>
            <ac:spMk id="20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2T22:10:33.303" v="14715" actId="26606"/>
          <ac:spMkLst>
            <pc:docMk/>
            <pc:sldMk cId="3087391310" sldId="303"/>
            <ac:spMk id="36" creationId="{71FC7D98-7B8B-402A-90FC-F027482F2142}"/>
          </ac:spMkLst>
        </pc:spChg>
        <pc:grpChg chg="add del">
          <ac:chgData name="Børge Nielsen" userId="456bb836966ed2f1" providerId="LiveId" clId="{3AE00852-EFB1-4855-B131-11CC8E2E4F80}" dt="2020-02-02T22:10:18.935" v="14713" actId="26606"/>
          <ac:grpSpMkLst>
            <pc:docMk/>
            <pc:sldMk cId="3087391310" sldId="303"/>
            <ac:grpSpMk id="10" creationId="{FA646E30-6A77-4415-8558-A2AB7D2273D4}"/>
          </ac:grpSpMkLst>
        </pc:grpChg>
        <pc:grpChg chg="add del">
          <ac:chgData name="Børge Nielsen" userId="456bb836966ed2f1" providerId="LiveId" clId="{3AE00852-EFB1-4855-B131-11CC8E2E4F80}" dt="2020-02-02T22:10:18.935" v="14713" actId="26606"/>
          <ac:grpSpMkLst>
            <pc:docMk/>
            <pc:sldMk cId="3087391310" sldId="303"/>
            <ac:grpSpMk id="31" creationId="{AB039E6D-78CB-467C-8A2C-00EAC8FDBA0D}"/>
          </ac:grpSpMkLst>
        </pc:grpChg>
        <pc:picChg chg="add mod">
          <ac:chgData name="Børge Nielsen" userId="456bb836966ed2f1" providerId="LiveId" clId="{3AE00852-EFB1-4855-B131-11CC8E2E4F80}" dt="2020-02-07T19:10:56.558" v="16074" actId="26606"/>
          <ac:picMkLst>
            <pc:docMk/>
            <pc:sldMk cId="3087391310" sldId="303"/>
            <ac:picMk id="5" creationId="{E1245A58-702D-43D7-9ECE-6E5D6C881370}"/>
          </ac:picMkLst>
        </pc:picChg>
      </pc:sldChg>
      <pc:sldChg chg="addSp delSp modSp add mod ord setBg setClrOvrMap delDesignElem">
        <pc:chgData name="Børge Nielsen" userId="456bb836966ed2f1" providerId="LiveId" clId="{3AE00852-EFB1-4855-B131-11CC8E2E4F80}" dt="2020-02-07T19:07:57.276" v="16067"/>
        <pc:sldMkLst>
          <pc:docMk/>
          <pc:sldMk cId="2725792431" sldId="304"/>
        </pc:sldMkLst>
        <pc:spChg chg="mod">
          <ac:chgData name="Børge Nielsen" userId="456bb836966ed2f1" providerId="LiveId" clId="{3AE00852-EFB1-4855-B131-11CC8E2E4F80}" dt="2020-02-06T13:06:16.118" v="15999" actId="26606"/>
          <ac:spMkLst>
            <pc:docMk/>
            <pc:sldMk cId="2725792431" sldId="304"/>
            <ac:spMk id="2" creationId="{7E396B5B-9111-4753-9E4F-AA5837F3A3AD}"/>
          </ac:spMkLst>
        </pc:spChg>
        <pc:spChg chg="del">
          <ac:chgData name="Børge Nielsen" userId="456bb836966ed2f1" providerId="LiveId" clId="{3AE00852-EFB1-4855-B131-11CC8E2E4F80}" dt="2020-02-03T17:29:36.894" v="15511"/>
          <ac:spMkLst>
            <pc:docMk/>
            <pc:sldMk cId="2725792431" sldId="304"/>
            <ac:spMk id="3" creationId="{AA28B0F4-F2BF-4FD4-8DEF-7FA138FA302B}"/>
          </ac:spMkLst>
        </pc:spChg>
        <pc:spChg chg="add del">
          <ac:chgData name="Børge Nielsen" userId="456bb836966ed2f1" providerId="LiveId" clId="{3AE00852-EFB1-4855-B131-11CC8E2E4F80}" dt="2020-02-03T17:30:43.494" v="15539" actId="26606"/>
          <ac:spMkLst>
            <pc:docMk/>
            <pc:sldMk cId="2725792431" sldId="304"/>
            <ac:spMk id="8" creationId="{C5E32A32-4C6B-495E-89D1-DEF4D23C6C30}"/>
          </ac:spMkLst>
        </pc:spChg>
        <pc:spChg chg="add del">
          <ac:chgData name="Børge Nielsen" userId="456bb836966ed2f1" providerId="LiveId" clId="{3AE00852-EFB1-4855-B131-11CC8E2E4F80}" dt="2020-02-03T17:30:40.456" v="15537" actId="26606"/>
          <ac:spMkLst>
            <pc:docMk/>
            <pc:sldMk cId="2725792431" sldId="304"/>
            <ac:spMk id="9" creationId="{E45B1D5C-0827-4AF0-8186-11FC5A8B8B92}"/>
          </ac:spMkLst>
        </pc:spChg>
        <pc:spChg chg="add del">
          <ac:chgData name="Børge Nielsen" userId="456bb836966ed2f1" providerId="LiveId" clId="{3AE00852-EFB1-4855-B131-11CC8E2E4F80}" dt="2020-02-03T17:30:40.456" v="15537" actId="26606"/>
          <ac:spMkLst>
            <pc:docMk/>
            <pc:sldMk cId="2725792431" sldId="304"/>
            <ac:spMk id="11" creationId="{99413ED5-9ED4-4772-BCE4-2BCAE6B12E35}"/>
          </ac:spMkLst>
        </pc:spChg>
        <pc:spChg chg="add del">
          <ac:chgData name="Børge Nielsen" userId="456bb836966ed2f1" providerId="LiveId" clId="{3AE00852-EFB1-4855-B131-11CC8E2E4F80}" dt="2020-02-03T17:30:40.456" v="15537" actId="26606"/>
          <ac:spMkLst>
            <pc:docMk/>
            <pc:sldMk cId="2725792431" sldId="304"/>
            <ac:spMk id="13" creationId="{04357C93-F0CB-4A1C-8F77-4E9063789819}"/>
          </ac:spMkLst>
        </pc:spChg>
        <pc:spChg chg="add del">
          <ac:chgData name="Børge Nielsen" userId="456bb836966ed2f1" providerId="LiveId" clId="{3AE00852-EFB1-4855-B131-11CC8E2E4F80}" dt="2020-02-03T17:30:40.456" v="15537" actId="26606"/>
          <ac:spMkLst>
            <pc:docMk/>
            <pc:sldMk cId="2725792431" sldId="304"/>
            <ac:spMk id="15" creationId="{90F533E9-6690-41A8-A372-4C6C622D028D}"/>
          </ac:spMkLst>
        </pc:spChg>
        <pc:spChg chg="add del">
          <ac:chgData name="Børge Nielsen" userId="456bb836966ed2f1" providerId="LiveId" clId="{3AE00852-EFB1-4855-B131-11CC8E2E4F80}" dt="2020-02-03T17:30:43.494" v="15539" actId="26606"/>
          <ac:spMkLst>
            <pc:docMk/>
            <pc:sldMk cId="2725792431" sldId="304"/>
            <ac:spMk id="17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30:43.494" v="15539" actId="26606"/>
          <ac:spMkLst>
            <pc:docMk/>
            <pc:sldMk cId="2725792431" sldId="304"/>
            <ac:spMk id="18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3T17:30:50.829" v="15541" actId="26606"/>
          <ac:spMkLst>
            <pc:docMk/>
            <pc:sldMk cId="2725792431" sldId="304"/>
            <ac:spMk id="20" creationId="{E45B1D5C-0827-4AF0-8186-11FC5A8B8B92}"/>
          </ac:spMkLst>
        </pc:spChg>
        <pc:spChg chg="add del">
          <ac:chgData name="Børge Nielsen" userId="456bb836966ed2f1" providerId="LiveId" clId="{3AE00852-EFB1-4855-B131-11CC8E2E4F80}" dt="2020-02-03T17:30:50.829" v="15541" actId="26606"/>
          <ac:spMkLst>
            <pc:docMk/>
            <pc:sldMk cId="2725792431" sldId="304"/>
            <ac:spMk id="21" creationId="{99413ED5-9ED4-4772-BCE4-2BCAE6B12E35}"/>
          </ac:spMkLst>
        </pc:spChg>
        <pc:spChg chg="add del">
          <ac:chgData name="Børge Nielsen" userId="456bb836966ed2f1" providerId="LiveId" clId="{3AE00852-EFB1-4855-B131-11CC8E2E4F80}" dt="2020-02-03T17:30:50.829" v="15541" actId="26606"/>
          <ac:spMkLst>
            <pc:docMk/>
            <pc:sldMk cId="2725792431" sldId="304"/>
            <ac:spMk id="22" creationId="{04357C93-F0CB-4A1C-8F77-4E9063789819}"/>
          </ac:spMkLst>
        </pc:spChg>
        <pc:spChg chg="add del">
          <ac:chgData name="Børge Nielsen" userId="456bb836966ed2f1" providerId="LiveId" clId="{3AE00852-EFB1-4855-B131-11CC8E2E4F80}" dt="2020-02-03T17:30:50.829" v="15541" actId="26606"/>
          <ac:spMkLst>
            <pc:docMk/>
            <pc:sldMk cId="2725792431" sldId="304"/>
            <ac:spMk id="23" creationId="{90F533E9-6690-41A8-A372-4C6C622D028D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2725792431" sldId="304"/>
            <ac:spMk id="25" creationId="{B775CD93-9DF2-48CB-9F57-1BCA9A46C7FA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2725792431" sldId="304"/>
            <ac:spMk id="26" creationId="{6166C6D1-23AC-49C4-BA07-238E4E9F8CEB}"/>
          </ac:spMkLst>
        </pc:spChg>
        <pc:spChg chg="add del">
          <ac:chgData name="Børge Nielsen" userId="456bb836966ed2f1" providerId="LiveId" clId="{3AE00852-EFB1-4855-B131-11CC8E2E4F80}" dt="2020-02-03T17:41:11.182" v="15749"/>
          <ac:spMkLst>
            <pc:docMk/>
            <pc:sldMk cId="2725792431" sldId="304"/>
            <ac:spMk id="27" creationId="{1C091803-41C2-48E0-9228-5148460C7479}"/>
          </ac:spMkLst>
        </pc:spChg>
        <pc:spChg chg="add mod ord">
          <ac:chgData name="Børge Nielsen" userId="456bb836966ed2f1" providerId="LiveId" clId="{3AE00852-EFB1-4855-B131-11CC8E2E4F80}" dt="2020-02-06T13:06:16.118" v="15999" actId="26606"/>
          <ac:spMkLst>
            <pc:docMk/>
            <pc:sldMk cId="2725792431" sldId="304"/>
            <ac:spMk id="28" creationId="{45BACAEC-ACB3-44C6-9898-A652EFC6E778}"/>
          </ac:spMkLst>
        </pc:spChg>
        <pc:spChg chg="add del">
          <ac:chgData name="Børge Nielsen" userId="456bb836966ed2f1" providerId="LiveId" clId="{3AE00852-EFB1-4855-B131-11CC8E2E4F80}" dt="2020-02-06T13:05:56.854" v="15994" actId="26606"/>
          <ac:spMkLst>
            <pc:docMk/>
            <pc:sldMk cId="2725792431" sldId="304"/>
            <ac:spMk id="30" creationId="{867D4867-5BA7-4462-B2F6-A23F4A622AA7}"/>
          </ac:spMkLst>
        </pc:spChg>
        <pc:spChg chg="add del">
          <ac:chgData name="Børge Nielsen" userId="456bb836966ed2f1" providerId="LiveId" clId="{3AE00852-EFB1-4855-B131-11CC8E2E4F80}" dt="2020-02-06T13:06:16.033" v="15998" actId="26606"/>
          <ac:spMkLst>
            <pc:docMk/>
            <pc:sldMk cId="2725792431" sldId="304"/>
            <ac:spMk id="31" creationId="{A3BAF07C-C39E-42EB-BB22-8D46691D9735}"/>
          </ac:spMkLst>
        </pc:spChg>
        <pc:spChg chg="add del">
          <ac:chgData name="Børge Nielsen" userId="456bb836966ed2f1" providerId="LiveId" clId="{3AE00852-EFB1-4855-B131-11CC8E2E4F80}" dt="2020-02-03T17:45:41.364" v="15782" actId="26606"/>
          <ac:spMkLst>
            <pc:docMk/>
            <pc:sldMk cId="2725792431" sldId="304"/>
            <ac:spMk id="33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3T17:45:41.364" v="15782" actId="26606"/>
          <ac:spMkLst>
            <pc:docMk/>
            <pc:sldMk cId="2725792431" sldId="304"/>
            <ac:spMk id="35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725792431" sldId="304"/>
            <ac:spMk id="40" creationId="{4038CB10-1F5C-4D54-9DF7-12586DE5B007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2725792431" sldId="304"/>
            <ac:spMk id="42" creationId="{73ED6512-6858-4552-B699-9A97FE9A4EA2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725792431" sldId="304"/>
            <ac:spMk id="57" creationId="{4F74D28C-3268-4E35-8EE1-D92CB4A85A7D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2725792431" sldId="304"/>
            <ac:spMk id="58" creationId="{58D44E42-C462-4105-BC86-FE75B4E3C4AF}"/>
          </ac:spMkLst>
        </pc:spChg>
        <pc:grpChg chg="add del">
          <ac:chgData name="Børge Nielsen" userId="456bb836966ed2f1" providerId="LiveId" clId="{3AE00852-EFB1-4855-B131-11CC8E2E4F80}" dt="2020-02-06T13:06:16.033" v="15998" actId="26606"/>
          <ac:grpSpMkLst>
            <pc:docMk/>
            <pc:sldMk cId="2725792431" sldId="304"/>
            <ac:grpSpMk id="32" creationId="{D8E9CF54-0466-4261-9E62-0249E60E1886}"/>
          </ac:grpSpMkLst>
        </pc:grpChg>
        <pc:picChg chg="add mod">
          <ac:chgData name="Børge Nielsen" userId="456bb836966ed2f1" providerId="LiveId" clId="{3AE00852-EFB1-4855-B131-11CC8E2E4F80}" dt="2020-02-06T13:06:16.118" v="15999" actId="26606"/>
          <ac:picMkLst>
            <pc:docMk/>
            <pc:sldMk cId="2725792431" sldId="304"/>
            <ac:picMk id="4" creationId="{B51D2FC8-ACCF-4229-8CF1-497B62A1011B}"/>
          </ac:picMkLst>
        </pc:picChg>
      </pc:sldChg>
      <pc:sldChg chg="addSp delSp modSp add mod setBg delDesignElem">
        <pc:chgData name="Børge Nielsen" userId="456bb836966ed2f1" providerId="LiveId" clId="{3AE00852-EFB1-4855-B131-11CC8E2E4F80}" dt="2020-02-07T19:14:48.705" v="16096" actId="26606"/>
        <pc:sldMkLst>
          <pc:docMk/>
          <pc:sldMk cId="3659489799" sldId="305"/>
        </pc:sldMkLst>
        <pc:spChg chg="mod ord">
          <ac:chgData name="Børge Nielsen" userId="456bb836966ed2f1" providerId="LiveId" clId="{3AE00852-EFB1-4855-B131-11CC8E2E4F80}" dt="2020-02-07T19:14:48.705" v="16096" actId="26606"/>
          <ac:spMkLst>
            <pc:docMk/>
            <pc:sldMk cId="3659489799" sldId="305"/>
            <ac:spMk id="2" creationId="{93996A24-9D24-442D-8F45-29BF78CD9EEB}"/>
          </ac:spMkLst>
        </pc:spChg>
        <pc:spChg chg="del">
          <ac:chgData name="Børge Nielsen" userId="456bb836966ed2f1" providerId="LiveId" clId="{3AE00852-EFB1-4855-B131-11CC8E2E4F80}" dt="2020-02-04T17:59:33.021" v="15881"/>
          <ac:spMkLst>
            <pc:docMk/>
            <pc:sldMk cId="3659489799" sldId="305"/>
            <ac:spMk id="3" creationId="{053B990C-0C70-400F-8EC0-868E786442A5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3659489799" sldId="305"/>
            <ac:spMk id="6" creationId="{16C5FA50-8D52-4617-AF91-5C7B1C8352F1}"/>
          </ac:spMkLst>
        </pc:spChg>
        <pc:spChg chg="add del">
          <ac:chgData name="Børge Nielsen" userId="456bb836966ed2f1" providerId="LiveId" clId="{3AE00852-EFB1-4855-B131-11CC8E2E4F80}" dt="2020-02-07T19:07:57.276" v="16067"/>
          <ac:spMkLst>
            <pc:docMk/>
            <pc:sldMk cId="3659489799" sldId="305"/>
            <ac:spMk id="7" creationId="{E223798C-12AD-4B0C-A50C-D676347D67CF}"/>
          </ac:spMkLst>
        </pc:spChg>
        <pc:spChg chg="add">
          <ac:chgData name="Børge Nielsen" userId="456bb836966ed2f1" providerId="LiveId" clId="{3AE00852-EFB1-4855-B131-11CC8E2E4F80}" dt="2020-02-07T19:14:48.705" v="16096" actId="26606"/>
          <ac:spMkLst>
            <pc:docMk/>
            <pc:sldMk cId="3659489799" sldId="305"/>
            <ac:spMk id="8" creationId="{C7B352FC-1F44-4AB9-A2BD-FBF231C6B1C1}"/>
          </ac:spMkLst>
        </pc:spChg>
        <pc:spChg chg="add del">
          <ac:chgData name="Børge Nielsen" userId="456bb836966ed2f1" providerId="LiveId" clId="{3AE00852-EFB1-4855-B131-11CC8E2E4F80}" dt="2020-02-04T18:00:07.662" v="15883" actId="26606"/>
          <ac:spMkLst>
            <pc:docMk/>
            <pc:sldMk cId="3659489799" sldId="305"/>
            <ac:spMk id="9" creationId="{37C89E4B-3C9F-44B9-8B86-D9E3D112D8EC}"/>
          </ac:spMkLst>
        </pc:spChg>
        <pc:spChg chg="add">
          <ac:chgData name="Børge Nielsen" userId="456bb836966ed2f1" providerId="LiveId" clId="{3AE00852-EFB1-4855-B131-11CC8E2E4F80}" dt="2020-02-07T19:14:48.705" v="16096" actId="26606"/>
          <ac:spMkLst>
            <pc:docMk/>
            <pc:sldMk cId="3659489799" sldId="305"/>
            <ac:spMk id="10" creationId="{0ADDB668-2CA4-4D2B-9C34-3487CA330BA8}"/>
          </ac:spMkLst>
        </pc:spChg>
        <pc:spChg chg="add">
          <ac:chgData name="Børge Nielsen" userId="456bb836966ed2f1" providerId="LiveId" clId="{3AE00852-EFB1-4855-B131-11CC8E2E4F80}" dt="2020-02-07T19:14:48.705" v="16096" actId="26606"/>
          <ac:spMkLst>
            <pc:docMk/>
            <pc:sldMk cId="3659489799" sldId="305"/>
            <ac:spMk id="12" creationId="{2568BC19-F052-4108-93E1-6A3D1DEC072F}"/>
          </ac:spMkLst>
        </pc:spChg>
        <pc:spChg chg="add">
          <ac:chgData name="Børge Nielsen" userId="456bb836966ed2f1" providerId="LiveId" clId="{3AE00852-EFB1-4855-B131-11CC8E2E4F80}" dt="2020-02-07T19:14:48.705" v="16096" actId="26606"/>
          <ac:spMkLst>
            <pc:docMk/>
            <pc:sldMk cId="3659489799" sldId="305"/>
            <ac:spMk id="14" creationId="{D5FD337D-4D6B-4C8B-B6F5-121097E09881}"/>
          </ac:spMkLst>
        </pc:spChg>
        <pc:spChg chg="add del">
          <ac:chgData name="Børge Nielsen" userId="456bb836966ed2f1" providerId="LiveId" clId="{3AE00852-EFB1-4855-B131-11CC8E2E4F80}" dt="2020-02-04T18:01:48.146" v="15885" actId="26606"/>
          <ac:spMkLst>
            <pc:docMk/>
            <pc:sldMk cId="3659489799" sldId="305"/>
            <ac:spMk id="15" creationId="{16C5FA50-8D52-4617-AF91-5C7B1C8352F1}"/>
          </ac:spMkLst>
        </pc:spChg>
        <pc:spChg chg="add del">
          <ac:chgData name="Børge Nielsen" userId="456bb836966ed2f1" providerId="LiveId" clId="{3AE00852-EFB1-4855-B131-11CC8E2E4F80}" dt="2020-02-04T18:01:48.146" v="15885" actId="26606"/>
          <ac:spMkLst>
            <pc:docMk/>
            <pc:sldMk cId="3659489799" sldId="305"/>
            <ac:spMk id="16" creationId="{E223798C-12AD-4B0C-A50C-D676347D67CF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659489799" sldId="305"/>
            <ac:spMk id="21" creationId="{16C5FA50-8D52-4617-AF91-5C7B1C8352F1}"/>
          </ac:spMkLst>
        </pc:spChg>
        <pc:spChg chg="add del">
          <ac:chgData name="Børge Nielsen" userId="456bb836966ed2f1" providerId="LiveId" clId="{3AE00852-EFB1-4855-B131-11CC8E2E4F80}" dt="2020-02-06T13:04:41.639" v="15991"/>
          <ac:spMkLst>
            <pc:docMk/>
            <pc:sldMk cId="3659489799" sldId="305"/>
            <ac:spMk id="23" creationId="{E223798C-12AD-4B0C-A50C-D676347D67CF}"/>
          </ac:spMkLst>
        </pc:spChg>
        <pc:picChg chg="add mod">
          <ac:chgData name="Børge Nielsen" userId="456bb836966ed2f1" providerId="LiveId" clId="{3AE00852-EFB1-4855-B131-11CC8E2E4F80}" dt="2020-02-07T19:14:48.705" v="16096" actId="26606"/>
          <ac:picMkLst>
            <pc:docMk/>
            <pc:sldMk cId="3659489799" sldId="305"/>
            <ac:picMk id="4" creationId="{5CB64AF2-6512-4D37-BDC8-E0E31D2AFFB2}"/>
          </ac:picMkLst>
        </pc:picChg>
        <pc:cxnChg chg="add del">
          <ac:chgData name="Børge Nielsen" userId="456bb836966ed2f1" providerId="LiveId" clId="{3AE00852-EFB1-4855-B131-11CC8E2E4F80}" dt="2020-02-04T18:00:07.662" v="15883" actId="26606"/>
          <ac:cxnSpMkLst>
            <pc:docMk/>
            <pc:sldMk cId="3659489799" sldId="305"/>
            <ac:cxnSpMk id="11" creationId="{AA2EAA10-076F-46BD-8F0F-B9A2FB77A85C}"/>
          </ac:cxnSpMkLst>
        </pc:cxnChg>
        <pc:cxnChg chg="add del">
          <ac:chgData name="Børge Nielsen" userId="456bb836966ed2f1" providerId="LiveId" clId="{3AE00852-EFB1-4855-B131-11CC8E2E4F80}" dt="2020-02-04T18:00:07.662" v="15883" actId="26606"/>
          <ac:cxnSpMkLst>
            <pc:docMk/>
            <pc:sldMk cId="3659489799" sldId="305"/>
            <ac:cxnSpMk id="13" creationId="{D891E407-403B-4764-86C9-33A56D3BCAA3}"/>
          </ac:cxnSpMkLst>
        </pc:cxnChg>
      </pc:sldChg>
    </pc:docChg>
  </pc:docChgLst>
  <pc:docChgLst>
    <pc:chgData name="Børge Nielsen" userId="456bb836966ed2f1" providerId="LiveId" clId="{6001CB08-2E71-4CC4-BC9D-560BEC680FCB}"/>
    <pc:docChg chg="undo custSel mod modSld">
      <pc:chgData name="Børge Nielsen" userId="456bb836966ed2f1" providerId="LiveId" clId="{6001CB08-2E71-4CC4-BC9D-560BEC680FCB}" dt="2020-04-29T19:35:18.650" v="6" actId="26606"/>
      <pc:docMkLst>
        <pc:docMk/>
      </pc:docMkLst>
      <pc:sldChg chg="modSp">
        <pc:chgData name="Børge Nielsen" userId="456bb836966ed2f1" providerId="LiveId" clId="{6001CB08-2E71-4CC4-BC9D-560BEC680FCB}" dt="2020-04-28T16:31:54.240" v="1" actId="14100"/>
        <pc:sldMkLst>
          <pc:docMk/>
          <pc:sldMk cId="1890113717" sldId="276"/>
        </pc:sldMkLst>
        <pc:spChg chg="mod">
          <ac:chgData name="Børge Nielsen" userId="456bb836966ed2f1" providerId="LiveId" clId="{6001CB08-2E71-4CC4-BC9D-560BEC680FCB}" dt="2020-04-28T16:31:54.240" v="1" actId="14100"/>
          <ac:spMkLst>
            <pc:docMk/>
            <pc:sldMk cId="1890113717" sldId="276"/>
            <ac:spMk id="2" creationId="{762C1435-B700-497E-9B9E-98C3E8BF64D2}"/>
          </ac:spMkLst>
        </pc:spChg>
      </pc:sldChg>
      <pc:sldChg chg="modSp">
        <pc:chgData name="Børge Nielsen" userId="456bb836966ed2f1" providerId="LiveId" clId="{6001CB08-2E71-4CC4-BC9D-560BEC680FCB}" dt="2020-04-28T16:21:57.575" v="0" actId="1076"/>
        <pc:sldMkLst>
          <pc:docMk/>
          <pc:sldMk cId="2659765173" sldId="301"/>
        </pc:sldMkLst>
        <pc:picChg chg="mod">
          <ac:chgData name="Børge Nielsen" userId="456bb836966ed2f1" providerId="LiveId" clId="{6001CB08-2E71-4CC4-BC9D-560BEC680FCB}" dt="2020-04-28T16:21:57.575" v="0" actId="1076"/>
          <ac:picMkLst>
            <pc:docMk/>
            <pc:sldMk cId="2659765173" sldId="301"/>
            <ac:picMk id="3" creationId="{E812ECA6-0AAE-4368-9202-01F08CA91AF7}"/>
          </ac:picMkLst>
        </pc:picChg>
      </pc:sldChg>
      <pc:sldChg chg="addSp delSp modSp mod setBg setClrOvrMap">
        <pc:chgData name="Børge Nielsen" userId="456bb836966ed2f1" providerId="LiveId" clId="{6001CB08-2E71-4CC4-BC9D-560BEC680FCB}" dt="2020-04-29T19:35:18.650" v="6" actId="26606"/>
        <pc:sldMkLst>
          <pc:docMk/>
          <pc:sldMk cId="2725792431" sldId="304"/>
        </pc:sldMkLst>
        <pc:spChg chg="mod">
          <ac:chgData name="Børge Nielsen" userId="456bb836966ed2f1" providerId="LiveId" clId="{6001CB08-2E71-4CC4-BC9D-560BEC680FCB}" dt="2020-04-29T19:35:18.650" v="6" actId="26606"/>
          <ac:spMkLst>
            <pc:docMk/>
            <pc:sldMk cId="2725792431" sldId="304"/>
            <ac:spMk id="2" creationId="{7E396B5B-9111-4753-9E4F-AA5837F3A3AD}"/>
          </ac:spMkLst>
        </pc:spChg>
        <pc:spChg chg="mod">
          <ac:chgData name="Børge Nielsen" userId="456bb836966ed2f1" providerId="LiveId" clId="{6001CB08-2E71-4CC4-BC9D-560BEC680FCB}" dt="2020-04-29T19:35:18.650" v="6" actId="26606"/>
          <ac:spMkLst>
            <pc:docMk/>
            <pc:sldMk cId="2725792431" sldId="304"/>
            <ac:spMk id="28" creationId="{45BACAEC-ACB3-44C6-9898-A652EFC6E778}"/>
          </ac:spMkLst>
        </pc:spChg>
        <pc:spChg chg="add del">
          <ac:chgData name="Børge Nielsen" userId="456bb836966ed2f1" providerId="LiveId" clId="{6001CB08-2E71-4CC4-BC9D-560BEC680FCB}" dt="2020-04-29T19:35:18.357" v="5" actId="26606"/>
          <ac:spMkLst>
            <pc:docMk/>
            <pc:sldMk cId="2725792431" sldId="304"/>
            <ac:spMk id="34" creationId="{F4C0B10B-D2C4-4A54-AFAD-3D27DF88BB37}"/>
          </ac:spMkLst>
        </pc:spChg>
        <pc:spChg chg="add">
          <ac:chgData name="Børge Nielsen" userId="456bb836966ed2f1" providerId="LiveId" clId="{6001CB08-2E71-4CC4-BC9D-560BEC680FCB}" dt="2020-04-29T19:35:18.650" v="6" actId="26606"/>
          <ac:spMkLst>
            <pc:docMk/>
            <pc:sldMk cId="2725792431" sldId="304"/>
            <ac:spMk id="45" creationId="{867D4867-5BA7-4462-B2F6-A23F4A622AA7}"/>
          </ac:spMkLst>
        </pc:spChg>
        <pc:grpChg chg="add del">
          <ac:chgData name="Børge Nielsen" userId="456bb836966ed2f1" providerId="LiveId" clId="{6001CB08-2E71-4CC4-BC9D-560BEC680FCB}" dt="2020-04-29T19:35:18.357" v="5" actId="26606"/>
          <ac:grpSpMkLst>
            <pc:docMk/>
            <pc:sldMk cId="2725792431" sldId="304"/>
            <ac:grpSpMk id="41" creationId="{B6BADB90-C74B-40D6-86DC-503F65FCE8DC}"/>
          </ac:grpSpMkLst>
        </pc:grpChg>
        <pc:picChg chg="del">
          <ac:chgData name="Børge Nielsen" userId="456bb836966ed2f1" providerId="LiveId" clId="{6001CB08-2E71-4CC4-BC9D-560BEC680FCB}" dt="2020-04-29T19:34:45.056" v="2" actId="478"/>
          <ac:picMkLst>
            <pc:docMk/>
            <pc:sldMk cId="2725792431" sldId="304"/>
            <ac:picMk id="4" creationId="{B51D2FC8-ACCF-4229-8CF1-497B62A1011B}"/>
          </ac:picMkLst>
        </pc:picChg>
        <pc:picChg chg="add mod">
          <ac:chgData name="Børge Nielsen" userId="456bb836966ed2f1" providerId="LiveId" clId="{6001CB08-2E71-4CC4-BC9D-560BEC680FCB}" dt="2020-04-29T19:35:18.650" v="6" actId="26606"/>
          <ac:picMkLst>
            <pc:docMk/>
            <pc:sldMk cId="2725792431" sldId="304"/>
            <ac:picMk id="5" creationId="{1728F835-FD1B-423D-9A8B-580BDA519A2D}"/>
          </ac:picMkLst>
        </pc:picChg>
      </pc:sldChg>
    </pc:docChg>
  </pc:docChgLst>
  <pc:docChgLst>
    <pc:chgData name="Børge Nielsen" userId="456bb836966ed2f1" providerId="LiveId" clId="{781115BA-26FE-4537-B3B0-2CF390FF2FA1}"/>
    <pc:docChg chg="undo custSel mod addSld modSld">
      <pc:chgData name="Børge Nielsen" userId="456bb836966ed2f1" providerId="LiveId" clId="{781115BA-26FE-4537-B3B0-2CF390FF2FA1}" dt="2020-01-18T18:13:24.261" v="1095"/>
      <pc:docMkLst>
        <pc:docMk/>
      </pc:docMkLst>
      <pc:sldChg chg="addSp delSp modSp delDesignElem">
        <pc:chgData name="Børge Nielsen" userId="456bb836966ed2f1" providerId="LiveId" clId="{781115BA-26FE-4537-B3B0-2CF390FF2FA1}" dt="2020-01-18T17:55:07.379" v="855" actId="26606"/>
        <pc:sldMkLst>
          <pc:docMk/>
          <pc:sldMk cId="3868766584" sldId="259"/>
        </pc:sldMkLst>
        <pc:spChg chg="del">
          <ac:chgData name="Børge Nielsen" userId="456bb836966ed2f1" providerId="LiveId" clId="{781115BA-26FE-4537-B3B0-2CF390FF2FA1}" dt="2020-01-18T17:53:42.842" v="850"/>
          <ac:spMkLst>
            <pc:docMk/>
            <pc:sldMk cId="3868766584" sldId="259"/>
            <ac:spMk id="16" creationId="{8D70B121-56F4-4848-B38B-182089D909FA}"/>
          </ac:spMkLst>
        </pc:spChg>
        <pc:spChg chg="mod">
          <ac:chgData name="Børge Nielsen" userId="456bb836966ed2f1" providerId="LiveId" clId="{781115BA-26FE-4537-B3B0-2CF390FF2FA1}" dt="2020-01-18T17:55:07.379" v="855" actId="26606"/>
          <ac:spMkLst>
            <pc:docMk/>
            <pc:sldMk cId="3868766584" sldId="259"/>
            <ac:spMk id="17" creationId="{0410920E-760D-4D4C-AEDB-97C45D72BABE}"/>
          </ac:spMkLst>
        </pc:spChg>
        <pc:spChg chg="add">
          <ac:chgData name="Børge Nielsen" userId="456bb836966ed2f1" providerId="LiveId" clId="{781115BA-26FE-4537-B3B0-2CF390FF2FA1}" dt="2020-01-18T17:55:07.379" v="855" actId="26606"/>
          <ac:spMkLst>
            <pc:docMk/>
            <pc:sldMk cId="3868766584" sldId="259"/>
            <ac:spMk id="22" creationId="{8D70B121-56F4-4848-B38B-182089D909FA}"/>
          </ac:spMkLst>
        </pc:spChg>
        <pc:cxnChg chg="del">
          <ac:chgData name="Børge Nielsen" userId="456bb836966ed2f1" providerId="LiveId" clId="{781115BA-26FE-4537-B3B0-2CF390FF2FA1}" dt="2020-01-18T17:53:42.842" v="850"/>
          <ac:cxnSpMkLst>
            <pc:docMk/>
            <pc:sldMk cId="3868766584" sldId="259"/>
            <ac:cxnSpMk id="10" creationId="{2D72A2C9-F3CA-4216-8BAD-FA4C970C3C4E}"/>
          </ac:cxnSpMkLst>
        </pc:cxnChg>
        <pc:cxnChg chg="add">
          <ac:chgData name="Børge Nielsen" userId="456bb836966ed2f1" providerId="LiveId" clId="{781115BA-26FE-4537-B3B0-2CF390FF2FA1}" dt="2020-01-18T17:55:07.379" v="855" actId="26606"/>
          <ac:cxnSpMkLst>
            <pc:docMk/>
            <pc:sldMk cId="3868766584" sldId="259"/>
            <ac:cxnSpMk id="24" creationId="{2D72A2C9-F3CA-4216-8BAD-FA4C970C3C4E}"/>
          </ac:cxnSpMkLst>
        </pc:cxnChg>
      </pc:sldChg>
      <pc:sldChg chg="addSp delSp modSp mod setBg setClrOvrMap delDesignElem">
        <pc:chgData name="Børge Nielsen" userId="456bb836966ed2f1" providerId="LiveId" clId="{781115BA-26FE-4537-B3B0-2CF390FF2FA1}" dt="2020-01-18T17:55:02.987" v="854" actId="26606"/>
        <pc:sldMkLst>
          <pc:docMk/>
          <pc:sldMk cId="3131868116" sldId="260"/>
        </pc:sldMkLst>
        <pc:spChg chg="mod">
          <ac:chgData name="Børge Nielsen" userId="456bb836966ed2f1" providerId="LiveId" clId="{781115BA-26FE-4537-B3B0-2CF390FF2FA1}" dt="2020-01-18T17:55:02.987" v="854" actId="26606"/>
          <ac:spMkLst>
            <pc:docMk/>
            <pc:sldMk cId="3131868116" sldId="260"/>
            <ac:spMk id="2" creationId="{E4A1CFAF-67EE-4404-ADFE-51CABD223148}"/>
          </ac:spMkLst>
        </pc:spChg>
        <pc:spChg chg="mod ord">
          <ac:chgData name="Børge Nielsen" userId="456bb836966ed2f1" providerId="LiveId" clId="{781115BA-26FE-4537-B3B0-2CF390FF2FA1}" dt="2020-01-18T17:55:02.987" v="854" actId="26606"/>
          <ac:spMkLst>
            <pc:docMk/>
            <pc:sldMk cId="3131868116" sldId="260"/>
            <ac:spMk id="3" creationId="{5F4AC098-7CA5-4562-96DA-B1A04F462E64}"/>
          </ac:spMkLst>
        </pc:spChg>
        <pc:spChg chg="add del">
          <ac:chgData name="Børge Nielsen" userId="456bb836966ed2f1" providerId="LiveId" clId="{781115BA-26FE-4537-B3B0-2CF390FF2FA1}" dt="2020-01-18T17:12:58.716" v="44" actId="26606"/>
          <ac:spMkLst>
            <pc:docMk/>
            <pc:sldMk cId="3131868116" sldId="260"/>
            <ac:spMk id="10" creationId="{4038CB10-1F5C-4D54-9DF7-12586DE5B007}"/>
          </ac:spMkLst>
        </pc:spChg>
        <pc:spChg chg="add del">
          <ac:chgData name="Børge Nielsen" userId="456bb836966ed2f1" providerId="LiveId" clId="{781115BA-26FE-4537-B3B0-2CF390FF2FA1}" dt="2020-01-18T17:12:58.716" v="44" actId="26606"/>
          <ac:spMkLst>
            <pc:docMk/>
            <pc:sldMk cId="3131868116" sldId="260"/>
            <ac:spMk id="12" creationId="{36D30126-6314-4A93-B27E-5C66CF781924}"/>
          </ac:spMkLst>
        </pc:spChg>
        <pc:spChg chg="add del">
          <ac:chgData name="Børge Nielsen" userId="456bb836966ed2f1" providerId="LiveId" clId="{781115BA-26FE-4537-B3B0-2CF390FF2FA1}" dt="2020-01-18T17:12:58.716" v="44" actId="26606"/>
          <ac:spMkLst>
            <pc:docMk/>
            <pc:sldMk cId="3131868116" sldId="260"/>
            <ac:spMk id="14" creationId="{73ED6512-6858-4552-B699-9A97FE9A4EA2}"/>
          </ac:spMkLst>
        </pc:spChg>
        <pc:spChg chg="add">
          <ac:chgData name="Børge Nielsen" userId="456bb836966ed2f1" providerId="LiveId" clId="{781115BA-26FE-4537-B3B0-2CF390FF2FA1}" dt="2020-01-18T17:55:02.987" v="854" actId="26606"/>
          <ac:spMkLst>
            <pc:docMk/>
            <pc:sldMk cId="3131868116" sldId="260"/>
            <ac:spMk id="18" creationId="{99899462-FC16-43B0-966B-FCA263450716}"/>
          </ac:spMkLst>
        </pc:spChg>
        <pc:spChg chg="add del">
          <ac:chgData name="Børge Nielsen" userId="456bb836966ed2f1" providerId="LiveId" clId="{781115BA-26FE-4537-B3B0-2CF390FF2FA1}" dt="2020-01-18T17:13:39.428" v="46" actId="26606"/>
          <ac:spMkLst>
            <pc:docMk/>
            <pc:sldMk cId="3131868116" sldId="260"/>
            <ac:spMk id="19" creationId="{867D4867-5BA7-4462-B2F6-A23F4A622AA7}"/>
          </ac:spMkLst>
        </pc:spChg>
        <pc:spChg chg="add del">
          <ac:chgData name="Børge Nielsen" userId="456bb836966ed2f1" providerId="LiveId" clId="{781115BA-26FE-4537-B3B0-2CF390FF2FA1}" dt="2020-01-18T17:20:33.340" v="231" actId="26606"/>
          <ac:spMkLst>
            <pc:docMk/>
            <pc:sldMk cId="3131868116" sldId="260"/>
            <ac:spMk id="24" creationId="{3BAF1561-20C4-41FD-A35F-BF2B9E727F3E}"/>
          </ac:spMkLst>
        </pc:spChg>
        <pc:spChg chg="add del">
          <ac:chgData name="Børge Nielsen" userId="456bb836966ed2f1" providerId="LiveId" clId="{781115BA-26FE-4537-B3B0-2CF390FF2FA1}" dt="2020-01-18T17:20:33.340" v="231" actId="26606"/>
          <ac:spMkLst>
            <pc:docMk/>
            <pc:sldMk cId="3131868116" sldId="260"/>
            <ac:spMk id="26" creationId="{839DC788-B140-4F3E-A91E-CB3E70ED940A}"/>
          </ac:spMkLst>
        </pc:spChg>
        <pc:spChg chg="add del">
          <ac:chgData name="Børge Nielsen" userId="456bb836966ed2f1" providerId="LiveId" clId="{781115BA-26FE-4537-B3B0-2CF390FF2FA1}" dt="2020-01-18T17:53:42.842" v="850"/>
          <ac:spMkLst>
            <pc:docMk/>
            <pc:sldMk cId="3131868116" sldId="260"/>
            <ac:spMk id="33" creationId="{5E52985E-2553-471E-82AA-5ED7A329890A}"/>
          </ac:spMkLst>
        </pc:spChg>
        <pc:graphicFrameChg chg="add del mod">
          <ac:chgData name="Børge Nielsen" userId="456bb836966ed2f1" providerId="LiveId" clId="{781115BA-26FE-4537-B3B0-2CF390FF2FA1}" dt="2020-01-18T17:11:39.411" v="39"/>
          <ac:graphicFrameMkLst>
            <pc:docMk/>
            <pc:sldMk cId="3131868116" sldId="260"/>
            <ac:graphicFrameMk id="6" creationId="{26443C77-EBEA-49DF-95A2-04073D80C2B4}"/>
          </ac:graphicFrameMkLst>
        </pc:graphicFrameChg>
        <pc:graphicFrameChg chg="add del mod">
          <ac:chgData name="Børge Nielsen" userId="456bb836966ed2f1" providerId="LiveId" clId="{781115BA-26FE-4537-B3B0-2CF390FF2FA1}" dt="2020-01-18T17:11:55.476" v="42"/>
          <ac:graphicFrameMkLst>
            <pc:docMk/>
            <pc:sldMk cId="3131868116" sldId="260"/>
            <ac:graphicFrameMk id="7" creationId="{2171D7F9-380D-404E-8751-059E45A14031}"/>
          </ac:graphicFrameMkLst>
        </pc:graphicFrameChg>
        <pc:picChg chg="add del mod">
          <ac:chgData name="Børge Nielsen" userId="456bb836966ed2f1" providerId="LiveId" clId="{781115BA-26FE-4537-B3B0-2CF390FF2FA1}" dt="2020-01-18T17:11:44.302" v="40" actId="478"/>
          <ac:picMkLst>
            <pc:docMk/>
            <pc:sldMk cId="3131868116" sldId="260"/>
            <ac:picMk id="5" creationId="{08A7CEC4-95DC-4DAA-A402-5205082D865F}"/>
          </ac:picMkLst>
        </pc:picChg>
        <pc:picChg chg="add mod ord">
          <ac:chgData name="Børge Nielsen" userId="456bb836966ed2f1" providerId="LiveId" clId="{781115BA-26FE-4537-B3B0-2CF390FF2FA1}" dt="2020-01-18T17:55:02.987" v="854" actId="26606"/>
          <ac:picMkLst>
            <pc:docMk/>
            <pc:sldMk cId="3131868116" sldId="260"/>
            <ac:picMk id="9" creationId="{5202D323-B521-4BE3-97FE-133C632AD5D1}"/>
          </ac:picMkLst>
        </pc:picChg>
        <pc:picChg chg="add mod ord">
          <ac:chgData name="Børge Nielsen" userId="456bb836966ed2f1" providerId="LiveId" clId="{781115BA-26FE-4537-B3B0-2CF390FF2FA1}" dt="2020-01-18T17:55:02.987" v="854" actId="26606"/>
          <ac:picMkLst>
            <pc:docMk/>
            <pc:sldMk cId="3131868116" sldId="260"/>
            <ac:picMk id="13" creationId="{0853A910-D6D0-46CE-B0DB-43D8BB0F6322}"/>
          </ac:picMkLst>
        </pc:picChg>
        <pc:cxnChg chg="add">
          <ac:chgData name="Børge Nielsen" userId="456bb836966ed2f1" providerId="LiveId" clId="{781115BA-26FE-4537-B3B0-2CF390FF2FA1}" dt="2020-01-18T17:55:02.987" v="854" actId="26606"/>
          <ac:cxnSpMkLst>
            <pc:docMk/>
            <pc:sldMk cId="3131868116" sldId="260"/>
            <ac:cxnSpMk id="20" creationId="{AAFEA932-2DF1-410C-A00A-7A1E7DBF7511}"/>
          </ac:cxnSpMkLst>
        </pc:cxnChg>
        <pc:cxnChg chg="add del">
          <ac:chgData name="Børge Nielsen" userId="456bb836966ed2f1" providerId="LiveId" clId="{781115BA-26FE-4537-B3B0-2CF390FF2FA1}" dt="2020-01-18T17:20:33.340" v="231" actId="26606"/>
          <ac:cxnSpMkLst>
            <pc:docMk/>
            <pc:sldMk cId="3131868116" sldId="260"/>
            <ac:cxnSpMk id="28" creationId="{FC18D930-0EEE-448F-ABF1-2AA3C83DA552}"/>
          </ac:cxnSpMkLst>
        </pc:cxnChg>
        <pc:cxnChg chg="add del">
          <ac:chgData name="Børge Nielsen" userId="456bb836966ed2f1" providerId="LiveId" clId="{781115BA-26FE-4537-B3B0-2CF390FF2FA1}" dt="2020-01-18T17:53:42.842" v="850"/>
          <ac:cxnSpMkLst>
            <pc:docMk/>
            <pc:sldMk cId="3131868116" sldId="260"/>
            <ac:cxnSpMk id="35" creationId="{DAE3ABC6-4042-4293-A7DF-F01181363B7E}"/>
          </ac:cxnSpMkLst>
        </pc:cxnChg>
      </pc:sldChg>
      <pc:sldChg chg="addSp delSp modSp add mod setBg setClrOvrMap delDesignElem">
        <pc:chgData name="Børge Nielsen" userId="456bb836966ed2f1" providerId="LiveId" clId="{781115BA-26FE-4537-B3B0-2CF390FF2FA1}" dt="2020-01-18T17:54:58.783" v="853" actId="26606"/>
        <pc:sldMkLst>
          <pc:docMk/>
          <pc:sldMk cId="2367766069" sldId="261"/>
        </pc:sldMkLst>
        <pc:spChg chg="mod">
          <ac:chgData name="Børge Nielsen" userId="456bb836966ed2f1" providerId="LiveId" clId="{781115BA-26FE-4537-B3B0-2CF390FF2FA1}" dt="2020-01-18T17:27:08.977" v="367" actId="26606"/>
          <ac:spMkLst>
            <pc:docMk/>
            <pc:sldMk cId="2367766069" sldId="261"/>
            <ac:spMk id="2" creationId="{797647CE-93BC-41B8-9886-B72299E3515A}"/>
          </ac:spMkLst>
        </pc:spChg>
        <pc:spChg chg="mod">
          <ac:chgData name="Børge Nielsen" userId="456bb836966ed2f1" providerId="LiveId" clId="{781115BA-26FE-4537-B3B0-2CF390FF2FA1}" dt="2020-01-18T17:27:16.604" v="368" actId="20577"/>
          <ac:spMkLst>
            <pc:docMk/>
            <pc:sldMk cId="2367766069" sldId="261"/>
            <ac:spMk id="3" creationId="{560E0DF1-4F4F-46AD-96D9-9AA8BF0AAD9A}"/>
          </ac:spMkLst>
        </pc:spChg>
        <pc:spChg chg="add">
          <ac:chgData name="Børge Nielsen" userId="456bb836966ed2f1" providerId="LiveId" clId="{781115BA-26FE-4537-B3B0-2CF390FF2FA1}" dt="2020-01-18T17:54:58.783" v="853" actId="26606"/>
          <ac:spMkLst>
            <pc:docMk/>
            <pc:sldMk cId="2367766069" sldId="261"/>
            <ac:spMk id="7" creationId="{867D4867-5BA7-4462-B2F6-A23F4A622AA7}"/>
          </ac:spMkLst>
        </pc:spChg>
        <pc:spChg chg="add del">
          <ac:chgData name="Børge Nielsen" userId="456bb836966ed2f1" providerId="LiveId" clId="{781115BA-26FE-4537-B3B0-2CF390FF2FA1}" dt="2020-01-18T17:53:42.842" v="850"/>
          <ac:spMkLst>
            <pc:docMk/>
            <pc:sldMk cId="2367766069" sldId="261"/>
            <ac:spMk id="10" creationId="{867D4867-5BA7-4462-B2F6-A23F4A622AA7}"/>
          </ac:spMkLst>
        </pc:spChg>
        <pc:picChg chg="add mod">
          <ac:chgData name="Børge Nielsen" userId="456bb836966ed2f1" providerId="LiveId" clId="{781115BA-26FE-4537-B3B0-2CF390FF2FA1}" dt="2020-01-18T17:27:08.977" v="367" actId="26606"/>
          <ac:picMkLst>
            <pc:docMk/>
            <pc:sldMk cId="2367766069" sldId="261"/>
            <ac:picMk id="5" creationId="{DE3FFA02-0E03-4E60-8530-28CCCF326CEB}"/>
          </ac:picMkLst>
        </pc:picChg>
      </pc:sldChg>
      <pc:sldChg chg="addSp delSp modSp add mod setBg setClrOvrMap delDesignElem">
        <pc:chgData name="Børge Nielsen" userId="456bb836966ed2f1" providerId="LiveId" clId="{781115BA-26FE-4537-B3B0-2CF390FF2FA1}" dt="2020-01-18T17:54:54.577" v="852" actId="26606"/>
        <pc:sldMkLst>
          <pc:docMk/>
          <pc:sldMk cId="1300576876" sldId="262"/>
        </pc:sldMkLst>
        <pc:spChg chg="mod">
          <ac:chgData name="Børge Nielsen" userId="456bb836966ed2f1" providerId="LiveId" clId="{781115BA-26FE-4537-B3B0-2CF390FF2FA1}" dt="2020-01-18T17:35:22.078" v="474" actId="26606"/>
          <ac:spMkLst>
            <pc:docMk/>
            <pc:sldMk cId="1300576876" sldId="262"/>
            <ac:spMk id="2" creationId="{CEB70315-F1BE-4853-90F0-7EEAFB167E40}"/>
          </ac:spMkLst>
        </pc:spChg>
        <pc:spChg chg="add del">
          <ac:chgData name="Børge Nielsen" userId="456bb836966ed2f1" providerId="LiveId" clId="{781115BA-26FE-4537-B3B0-2CF390FF2FA1}" dt="2020-01-18T17:32:09.769" v="393"/>
          <ac:spMkLst>
            <pc:docMk/>
            <pc:sldMk cId="1300576876" sldId="262"/>
            <ac:spMk id="3" creationId="{7E4F8491-EC0F-41CB-8E59-2701C68458F1}"/>
          </ac:spMkLst>
        </pc:spChg>
        <pc:spChg chg="add del mod">
          <ac:chgData name="Børge Nielsen" userId="456bb836966ed2f1" providerId="LiveId" clId="{781115BA-26FE-4537-B3B0-2CF390FF2FA1}" dt="2020-01-18T17:34:22.550" v="395"/>
          <ac:spMkLst>
            <pc:docMk/>
            <pc:sldMk cId="1300576876" sldId="262"/>
            <ac:spMk id="7" creationId="{FAF22F37-F908-4E00-A0F7-4FB732AB0E62}"/>
          </ac:spMkLst>
        </pc:spChg>
        <pc:spChg chg="add mod">
          <ac:chgData name="Børge Nielsen" userId="456bb836966ed2f1" providerId="LiveId" clId="{781115BA-26FE-4537-B3B0-2CF390FF2FA1}" dt="2020-01-18T17:35:22.078" v="474" actId="26606"/>
          <ac:spMkLst>
            <pc:docMk/>
            <pc:sldMk cId="1300576876" sldId="262"/>
            <ac:spMk id="13" creationId="{1DC9655C-97A3-467B-B468-2D41636AEF4E}"/>
          </ac:spMkLst>
        </pc:spChg>
        <pc:spChg chg="add">
          <ac:chgData name="Børge Nielsen" userId="456bb836966ed2f1" providerId="LiveId" clId="{781115BA-26FE-4537-B3B0-2CF390FF2FA1}" dt="2020-01-18T17:54:54.577" v="852" actId="26606"/>
          <ac:spMkLst>
            <pc:docMk/>
            <pc:sldMk cId="1300576876" sldId="262"/>
            <ac:spMk id="15" creationId="{867D4867-5BA7-4462-B2F6-A23F4A622AA7}"/>
          </ac:spMkLst>
        </pc:spChg>
        <pc:spChg chg="add del">
          <ac:chgData name="Børge Nielsen" userId="456bb836966ed2f1" providerId="LiveId" clId="{781115BA-26FE-4537-B3B0-2CF390FF2FA1}" dt="2020-01-18T17:53:42.842" v="850"/>
          <ac:spMkLst>
            <pc:docMk/>
            <pc:sldMk cId="1300576876" sldId="262"/>
            <ac:spMk id="18" creationId="{867D4867-5BA7-4462-B2F6-A23F4A622AA7}"/>
          </ac:spMkLst>
        </pc:spChg>
        <pc:spChg chg="add del">
          <ac:chgData name="Børge Nielsen" userId="456bb836966ed2f1" providerId="LiveId" clId="{781115BA-26FE-4537-B3B0-2CF390FF2FA1}" dt="2020-01-18T17:30:48.556" v="391" actId="26606"/>
          <ac:spMkLst>
            <pc:docMk/>
            <pc:sldMk cId="1300576876" sldId="262"/>
            <ac:spMk id="1030" creationId="{B5A0FA18-CCB3-43A0-8658-1DFDFFA1A393}"/>
          </ac:spMkLst>
        </pc:spChg>
        <pc:picChg chg="add del mod">
          <ac:chgData name="Børge Nielsen" userId="456bb836966ed2f1" providerId="LiveId" clId="{781115BA-26FE-4537-B3B0-2CF390FF2FA1}" dt="2020-01-18T17:34:18.310" v="394" actId="478"/>
          <ac:picMkLst>
            <pc:docMk/>
            <pc:sldMk cId="1300576876" sldId="262"/>
            <ac:picMk id="5" creationId="{D2499EB8-1176-442E-BE26-85DE554C94EA}"/>
          </ac:picMkLst>
        </pc:picChg>
        <pc:picChg chg="add mod">
          <ac:chgData name="Børge Nielsen" userId="456bb836966ed2f1" providerId="LiveId" clId="{781115BA-26FE-4537-B3B0-2CF390FF2FA1}" dt="2020-01-18T17:35:22.078" v="474" actId="26606"/>
          <ac:picMkLst>
            <pc:docMk/>
            <pc:sldMk cId="1300576876" sldId="262"/>
            <ac:picMk id="9" creationId="{A3F4CA36-DC68-4691-9FC6-9525FCAE73B4}"/>
          </ac:picMkLst>
        </pc:picChg>
        <pc:picChg chg="add del mod">
          <ac:chgData name="Børge Nielsen" userId="456bb836966ed2f1" providerId="LiveId" clId="{781115BA-26FE-4537-B3B0-2CF390FF2FA1}" dt="2020-01-18T17:30:50.076" v="392"/>
          <ac:picMkLst>
            <pc:docMk/>
            <pc:sldMk cId="1300576876" sldId="262"/>
            <ac:picMk id="1026" creationId="{075CF36E-65AF-4623-B4EC-FDF4E55FB8B4}"/>
          </ac:picMkLst>
        </pc:picChg>
      </pc:sldChg>
      <pc:sldChg chg="addSp delSp modSp add mod setBg setClrOvrMap delDesignElem">
        <pc:chgData name="Børge Nielsen" userId="456bb836966ed2f1" providerId="LiveId" clId="{781115BA-26FE-4537-B3B0-2CF390FF2FA1}" dt="2020-01-18T17:54:49.605" v="851" actId="26606"/>
        <pc:sldMkLst>
          <pc:docMk/>
          <pc:sldMk cId="2610087563" sldId="263"/>
        </pc:sldMkLst>
        <pc:spChg chg="mod">
          <ac:chgData name="Børge Nielsen" userId="456bb836966ed2f1" providerId="LiveId" clId="{781115BA-26FE-4537-B3B0-2CF390FF2FA1}" dt="2020-01-18T17:46:17.174" v="690" actId="26606"/>
          <ac:spMkLst>
            <pc:docMk/>
            <pc:sldMk cId="2610087563" sldId="263"/>
            <ac:spMk id="2" creationId="{4D639F9F-2137-4B17-8F97-20A6281E1660}"/>
          </ac:spMkLst>
        </pc:spChg>
        <pc:spChg chg="mod">
          <ac:chgData name="Børge Nielsen" userId="456bb836966ed2f1" providerId="LiveId" clId="{781115BA-26FE-4537-B3B0-2CF390FF2FA1}" dt="2020-01-18T17:54:49.605" v="851" actId="26606"/>
          <ac:spMkLst>
            <pc:docMk/>
            <pc:sldMk cId="2610087563" sldId="263"/>
            <ac:spMk id="3" creationId="{80EA3699-74F1-4033-A9CC-BA4F8374E73B}"/>
          </ac:spMkLst>
        </pc:spChg>
        <pc:spChg chg="add">
          <ac:chgData name="Børge Nielsen" userId="456bb836966ed2f1" providerId="LiveId" clId="{781115BA-26FE-4537-B3B0-2CF390FF2FA1}" dt="2020-01-18T17:54:49.605" v="851" actId="26606"/>
          <ac:spMkLst>
            <pc:docMk/>
            <pc:sldMk cId="2610087563" sldId="263"/>
            <ac:spMk id="11" creationId="{867D4867-5BA7-4462-B2F6-A23F4A622AA7}"/>
          </ac:spMkLst>
        </pc:spChg>
        <pc:spChg chg="add del">
          <ac:chgData name="Børge Nielsen" userId="456bb836966ed2f1" providerId="LiveId" clId="{781115BA-26FE-4537-B3B0-2CF390FF2FA1}" dt="2020-01-18T17:53:42.842" v="850"/>
          <ac:spMkLst>
            <pc:docMk/>
            <pc:sldMk cId="2610087563" sldId="263"/>
            <ac:spMk id="14" creationId="{867D4867-5BA7-4462-B2F6-A23F4A622AA7}"/>
          </ac:spMkLst>
        </pc:spChg>
        <pc:picChg chg="add del mod">
          <ac:chgData name="Børge Nielsen" userId="456bb836966ed2f1" providerId="LiveId" clId="{781115BA-26FE-4537-B3B0-2CF390FF2FA1}" dt="2020-01-18T17:42:57.788" v="686"/>
          <ac:picMkLst>
            <pc:docMk/>
            <pc:sldMk cId="2610087563" sldId="263"/>
            <ac:picMk id="5" creationId="{097C0B1E-FBD9-42CF-82F1-C044899040AA}"/>
          </ac:picMkLst>
        </pc:picChg>
        <pc:picChg chg="add del mod">
          <ac:chgData name="Børge Nielsen" userId="456bb836966ed2f1" providerId="LiveId" clId="{781115BA-26FE-4537-B3B0-2CF390FF2FA1}" dt="2020-01-18T17:44:34.220" v="688"/>
          <ac:picMkLst>
            <pc:docMk/>
            <pc:sldMk cId="2610087563" sldId="263"/>
            <ac:picMk id="7" creationId="{128F25AB-98DD-4EFA-836D-2EC93DB5820C}"/>
          </ac:picMkLst>
        </pc:picChg>
        <pc:picChg chg="add mod">
          <ac:chgData name="Børge Nielsen" userId="456bb836966ed2f1" providerId="LiveId" clId="{781115BA-26FE-4537-B3B0-2CF390FF2FA1}" dt="2020-01-18T17:46:17.174" v="690" actId="26606"/>
          <ac:picMkLst>
            <pc:docMk/>
            <pc:sldMk cId="2610087563" sldId="263"/>
            <ac:picMk id="9" creationId="{B5B64248-E77F-4415-889C-8A17AB3454EC}"/>
          </ac:picMkLst>
        </pc:picChg>
      </pc:sldChg>
      <pc:sldChg chg="addSp delSp modSp add mod setBg setClrOvrMap delDesignElem">
        <pc:chgData name="Børge Nielsen" userId="456bb836966ed2f1" providerId="LiveId" clId="{781115BA-26FE-4537-B3B0-2CF390FF2FA1}" dt="2020-01-18T17:53:42.842" v="850"/>
        <pc:sldMkLst>
          <pc:docMk/>
          <pc:sldMk cId="624799928" sldId="264"/>
        </pc:sldMkLst>
        <pc:spChg chg="mod">
          <ac:chgData name="Børge Nielsen" userId="456bb836966ed2f1" providerId="LiveId" clId="{781115BA-26FE-4537-B3B0-2CF390FF2FA1}" dt="2020-01-18T17:51:38.900" v="822" actId="20577"/>
          <ac:spMkLst>
            <pc:docMk/>
            <pc:sldMk cId="624799928" sldId="264"/>
            <ac:spMk id="2" creationId="{2C22923C-6328-4F52-B3F7-47006AC68A9B}"/>
          </ac:spMkLst>
        </pc:spChg>
        <pc:spChg chg="del">
          <ac:chgData name="Børge Nielsen" userId="456bb836966ed2f1" providerId="LiveId" clId="{781115BA-26FE-4537-B3B0-2CF390FF2FA1}" dt="2020-01-18T17:50:22.272" v="786"/>
          <ac:spMkLst>
            <pc:docMk/>
            <pc:sldMk cId="624799928" sldId="264"/>
            <ac:spMk id="3" creationId="{7137C3AD-5F64-4CFE-9916-9C817F2669C0}"/>
          </ac:spMkLst>
        </pc:spChg>
        <pc:spChg chg="add mod">
          <ac:chgData name="Børge Nielsen" userId="456bb836966ed2f1" providerId="LiveId" clId="{781115BA-26FE-4537-B3B0-2CF390FF2FA1}" dt="2020-01-18T17:53:18.458" v="843" actId="255"/>
          <ac:spMkLst>
            <pc:docMk/>
            <pc:sldMk cId="624799928" sldId="264"/>
            <ac:spMk id="9" creationId="{AE420E05-C700-40D9-8E32-037104BC6AA3}"/>
          </ac:spMkLst>
        </pc:spChg>
        <pc:spChg chg="add del">
          <ac:chgData name="Børge Nielsen" userId="456bb836966ed2f1" providerId="LiveId" clId="{781115BA-26FE-4537-B3B0-2CF390FF2FA1}" dt="2020-01-18T17:53:42.842" v="850"/>
          <ac:spMkLst>
            <pc:docMk/>
            <pc:sldMk cId="624799928" sldId="264"/>
            <ac:spMk id="12" creationId="{A3BAF07C-C39E-42EB-BB22-8D46691D9735}"/>
          </ac:spMkLst>
        </pc:spChg>
        <pc:grpChg chg="add del">
          <ac:chgData name="Børge Nielsen" userId="456bb836966ed2f1" providerId="LiveId" clId="{781115BA-26FE-4537-B3B0-2CF390FF2FA1}" dt="2020-01-18T17:53:42.842" v="850"/>
          <ac:grpSpMkLst>
            <pc:docMk/>
            <pc:sldMk cId="624799928" sldId="264"/>
            <ac:grpSpMk id="14" creationId="{D8E9CF54-0466-4261-9E62-0249E60E1886}"/>
          </ac:grpSpMkLst>
        </pc:grpChg>
        <pc:picChg chg="add mod">
          <ac:chgData name="Børge Nielsen" userId="456bb836966ed2f1" providerId="LiveId" clId="{781115BA-26FE-4537-B3B0-2CF390FF2FA1}" dt="2020-01-18T17:50:27.648" v="787" actId="26606"/>
          <ac:picMkLst>
            <pc:docMk/>
            <pc:sldMk cId="624799928" sldId="264"/>
            <ac:picMk id="5" creationId="{4976D47C-32C8-44B0-8BCF-622B7EE92C47}"/>
          </ac:picMkLst>
        </pc:picChg>
      </pc:sldChg>
      <pc:sldChg chg="addSp modSp add mod setBg">
        <pc:chgData name="Børge Nielsen" userId="456bb836966ed2f1" providerId="LiveId" clId="{781115BA-26FE-4537-B3B0-2CF390FF2FA1}" dt="2020-01-18T18:13:14.161" v="1094" actId="20577"/>
        <pc:sldMkLst>
          <pc:docMk/>
          <pc:sldMk cId="681114015" sldId="265"/>
        </pc:sldMkLst>
        <pc:spChg chg="mod">
          <ac:chgData name="Børge Nielsen" userId="456bb836966ed2f1" providerId="LiveId" clId="{781115BA-26FE-4537-B3B0-2CF390FF2FA1}" dt="2020-01-18T18:11:43.586" v="1059" actId="26606"/>
          <ac:spMkLst>
            <pc:docMk/>
            <pc:sldMk cId="681114015" sldId="265"/>
            <ac:spMk id="2" creationId="{29BE2C88-146C-40B1-B020-47AFBF66D4D6}"/>
          </ac:spMkLst>
        </pc:spChg>
        <pc:spChg chg="mod ord">
          <ac:chgData name="Børge Nielsen" userId="456bb836966ed2f1" providerId="LiveId" clId="{781115BA-26FE-4537-B3B0-2CF390FF2FA1}" dt="2020-01-18T18:13:14.161" v="1094" actId="20577"/>
          <ac:spMkLst>
            <pc:docMk/>
            <pc:sldMk cId="681114015" sldId="265"/>
            <ac:spMk id="3" creationId="{32A0F3EC-2BFD-4D4F-8AAE-43A55885FF00}"/>
          </ac:spMkLst>
        </pc:spChg>
        <pc:spChg chg="add">
          <ac:chgData name="Børge Nielsen" userId="456bb836966ed2f1" providerId="LiveId" clId="{781115BA-26FE-4537-B3B0-2CF390FF2FA1}" dt="2020-01-18T18:11:43.586" v="1059" actId="26606"/>
          <ac:spMkLst>
            <pc:docMk/>
            <pc:sldMk cId="681114015" sldId="265"/>
            <ac:spMk id="10" creationId="{4038CB10-1F5C-4D54-9DF7-12586DE5B007}"/>
          </ac:spMkLst>
        </pc:spChg>
        <pc:spChg chg="add">
          <ac:chgData name="Børge Nielsen" userId="456bb836966ed2f1" providerId="LiveId" clId="{781115BA-26FE-4537-B3B0-2CF390FF2FA1}" dt="2020-01-18T18:11:43.586" v="1059" actId="26606"/>
          <ac:spMkLst>
            <pc:docMk/>
            <pc:sldMk cId="681114015" sldId="265"/>
            <ac:spMk id="12" creationId="{73ED6512-6858-4552-B699-9A97FE9A4EA2}"/>
          </ac:spMkLst>
        </pc:spChg>
        <pc:picChg chg="add mod">
          <ac:chgData name="Børge Nielsen" userId="456bb836966ed2f1" providerId="LiveId" clId="{781115BA-26FE-4537-B3B0-2CF390FF2FA1}" dt="2020-01-18T18:11:43.586" v="1059" actId="26606"/>
          <ac:picMkLst>
            <pc:docMk/>
            <pc:sldMk cId="681114015" sldId="265"/>
            <ac:picMk id="5" creationId="{49B8813A-0F8A-44F0-8A71-867025CD4DA3}"/>
          </ac:picMkLst>
        </pc:picChg>
      </pc:sldChg>
      <pc:sldChg chg="add">
        <pc:chgData name="Børge Nielsen" userId="456bb836966ed2f1" providerId="LiveId" clId="{781115BA-26FE-4537-B3B0-2CF390FF2FA1}" dt="2020-01-18T18:13:24.261" v="1095"/>
        <pc:sldMkLst>
          <pc:docMk/>
          <pc:sldMk cId="1632883373" sldId="266"/>
        </pc:sldMkLst>
      </pc:sldChg>
    </pc:docChg>
  </pc:docChgLst>
  <pc:docChgLst>
    <pc:chgData name="Børge Nielsen" userId="456bb836966ed2f1" providerId="LiveId" clId="{90AC1627-9686-4026-9B83-882E783829F4}"/>
    <pc:docChg chg="modSld">
      <pc:chgData name="Børge Nielsen" userId="456bb836966ed2f1" providerId="LiveId" clId="{90AC1627-9686-4026-9B83-882E783829F4}" dt="2023-10-11T19:17:41.927" v="1" actId="20577"/>
      <pc:docMkLst>
        <pc:docMk/>
      </pc:docMkLst>
      <pc:sldChg chg="modSp mod">
        <pc:chgData name="Børge Nielsen" userId="456bb836966ed2f1" providerId="LiveId" clId="{90AC1627-9686-4026-9B83-882E783829F4}" dt="2023-10-11T19:17:41.927" v="1" actId="20577"/>
        <pc:sldMkLst>
          <pc:docMk/>
          <pc:sldMk cId="543483506" sldId="277"/>
        </pc:sldMkLst>
        <pc:spChg chg="mod">
          <ac:chgData name="Børge Nielsen" userId="456bb836966ed2f1" providerId="LiveId" clId="{90AC1627-9686-4026-9B83-882E783829F4}" dt="2023-10-11T19:17:41.927" v="1" actId="20577"/>
          <ac:spMkLst>
            <pc:docMk/>
            <pc:sldMk cId="543483506" sldId="277"/>
            <ac:spMk id="3" creationId="{ECC14420-313A-4802-B31F-73B4ACDF777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68030-D73D-43F0-831C-51BD932F75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34E65E06-EE02-44AF-ACBB-DCB7254DC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37C813E-BCA0-4728-B437-5135C7B7A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FC0575D-5896-4A8D-8006-234724495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F9A186D-A293-4CAD-9203-4D33D6D9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27319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F6D3A-43D7-4D46-8925-A126579DA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2ABEF206-BCCE-422A-9C28-1BBB6BDEA1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35BBB63-D8A7-4374-A03D-092DE7C82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18CF8EE-5C67-44DC-AC97-DD397C344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CCA805B-CD28-49FA-B3B4-12AE39288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77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5B3B6B91-CE08-4478-98C9-B449E6143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EC6EFA6-A567-4905-8A61-2DE79C8996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A0A483A-C0DC-402C-BBF0-46E888C7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5E5A40B-924B-4480-8BA5-EF161AE69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A8E0DF6-FBB9-43C7-86AB-51DBA1111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29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A68417-C96C-474D-94F1-320E1FFF0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CAAFC66-D8EC-4C78-AC3F-09CB3F246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1BE72B-5ACB-4AE9-9314-8289B5B4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196CFFD-A9E8-4767-8707-B9942D037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F95BEB6-78F2-48D5-836A-16D160BB6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7528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5AC4DD-07A2-4CDB-9A42-381E189E6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BF7CB11-4DE0-4448-854B-CD552FE77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9843717-6301-459C-B7EB-FF0A394B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0D1BCE2-36DE-4F10-BE66-91E5A14BB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9098B07-F21C-49BE-8E11-AD42CADE1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3246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D36043-AA4F-447D-AE80-C70FE3993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74DBB02-228B-49B5-8DD6-EB4546949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8AEA50B-0BD2-4DF1-999D-71F3FC9C87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D5FCDC2-C890-417D-802E-03FF91239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232322F0-7569-4E91-835B-FE5A4AF7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1E797A3-5CEF-4D6F-B8CB-AD9645609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9184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4B779F-7581-4AF3-A81A-050AAF713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4AA4567-081D-4FB6-A6E4-B49F35A05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D59798C-1118-44AA-9D0F-B15049533F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CB5E463-C47B-4BDF-A1BF-0AAF6AF209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82CB020-6211-4444-B574-031B48BDF2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58DF8094-B25F-49C1-8DC3-C4177013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E887C780-C499-4642-9B26-77BDDFA2D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AB3E8080-9B04-462B-8AB3-51DB6E4E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70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B25A95-FE65-4C42-8BF8-65AEAFB0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02500549-819B-40E1-A813-88EA3BE5CE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512B383-7ED8-430D-B5A1-BC530EBC9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06738926-B6BC-4F29-9A10-2CA49DA0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1855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3E7CD50A-71B1-409F-A62A-3DD82AB57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FCA7836-40C2-46A2-A705-EDCCBBB2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D165E00-6F67-4E8F-84B1-F456515E5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0955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CCB5B-BC85-4276-9CA6-713A988C5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1745241-52F1-4340-A52A-96FD37937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52AEF699-1241-43DE-84DB-43C11F41AB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9421906-A6C1-43F0-BB33-17DC9709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D65FA4D-9399-4E9A-89FE-13D2DE2CF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D25B0A0-B24E-4B5F-A6F2-5010BD9E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952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EC8D8-8EDA-4136-80AF-BE5C7223F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9352A787-B3DE-4864-A8F2-6058095040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6D728B0-B8E7-4927-9F1C-36B2380E5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3D51058-3DE5-4477-B630-E480007B1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3894D57-A749-4A92-80E4-C37CBE19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530C43E-2737-4A20-8CAA-B6D0A09A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0489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AAB66EEA-8596-4079-BBF5-7D4A093CA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BF6097A-558C-4FCF-B208-A70E85FB2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A81552E-808B-4E8E-BD8C-73FE889A03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5644E1-4345-4B4A-84EC-414A1F218C54}" type="datetimeFigureOut">
              <a:rPr lang="da-DK" smtClean="0"/>
              <a:t>11-10-2023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7479045-A2DE-4E2B-9AD4-E164BEEA4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2DFA2E-90D8-4017-8EED-DB418E8ED1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1A549-337B-46F6-94F3-A67B6FDEBA9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2821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Lx_TXhTXbs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web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mazon.com/History-Fate-Universe-II-Poster/dp/B014LR6UEM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s://en.wikipedia.org/wiki/Heinrich_Wilhelm_Matthias_Olber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id="{11BDB5B0-356B-4C81-807F-B7FCF7E84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3ACFBA-CB36-49CF-9499-7E094CC2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3375" y="891541"/>
            <a:ext cx="5866189" cy="40740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Relativitetsteorier masterclass </a:t>
            </a:r>
            <a:br>
              <a:rPr lang="en-US" sz="4800"/>
            </a:br>
            <a:br>
              <a:rPr lang="en-US" sz="4800"/>
            </a:br>
            <a:r>
              <a:rPr lang="en-US" sz="4800"/>
              <a:t>Fra Galilei til Einstein 5. modul - kosmologi</a:t>
            </a:r>
            <a:br>
              <a:rPr lang="en-US" sz="4800"/>
            </a:br>
            <a:endParaRPr lang="en-US" sz="480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BFC4122E-888F-494A-BFAA-855CE16C82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9"/>
          <a:stretch/>
        </p:blipFill>
        <p:spPr>
          <a:xfrm>
            <a:off x="20" y="10"/>
            <a:ext cx="4634356" cy="6857990"/>
          </a:xfrm>
          <a:prstGeom prst="rect">
            <a:avLst/>
          </a:prstGeom>
        </p:spPr>
      </p:pic>
      <p:sp>
        <p:nvSpPr>
          <p:cNvPr id="20" name="Rectangle 10">
            <a:extLst>
              <a:ext uri="{FF2B5EF4-FFF2-40B4-BE49-F238E27FC236}">
                <a16:creationId xmlns:a16="http://schemas.microsoft.com/office/drawing/2014/main" id="{7358BC00-262C-499B-B643-01DFB266F0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440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8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7DC7667-0857-41E8-A318-EA3B779E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/>
                </a:solidFill>
              </a:rPr>
              <a:t>Einstein, relativitets-teorien og Universet</a:t>
            </a:r>
          </a:p>
        </p:txBody>
      </p:sp>
      <p:cxnSp>
        <p:nvCxnSpPr>
          <p:cNvPr id="46" name="Straight Connector 20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ladsholder til indhold 2">
                <a:extLst>
                  <a:ext uri="{FF2B5EF4-FFF2-40B4-BE49-F238E27FC236}">
                    <a16:creationId xmlns:a16="http://schemas.microsoft.com/office/drawing/2014/main" id="{B6129C07-8195-405E-BD8C-8B410B69A6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endParaRPr lang="da-DK" sz="2400" dirty="0"/>
              </a:p>
              <a:p>
                <a:r>
                  <a:rPr lang="da-DK" sz="2400" dirty="0"/>
                  <a:t>Almen relativitetsteori præsenteres af Einstein i Berlin 18. november 1915</a:t>
                </a:r>
              </a:p>
              <a:p>
                <a:r>
                  <a:rPr lang="da-DK" sz="2400" dirty="0"/>
                  <a:t>Er nu grundlaget for alle beskrivelser af Universet som helhed – kosmologiske modeller</a:t>
                </a:r>
              </a:p>
              <a:p>
                <a:r>
                  <a:rPr lang="da-DK" sz="2400" dirty="0"/>
                  <a:t>Einstein ønskede et statisk univers</a:t>
                </a:r>
              </a:p>
              <a:p>
                <a:r>
                  <a:rPr lang="da-DK" sz="2400" dirty="0"/>
                  <a:t>Indfører derfor en frastødende kraft i teorien (kosmologisk konstant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da-DK" sz="2400" dirty="0"/>
                  <a:t>)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da-DK" sz="2400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da-DK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  <m:r>
                      <a:rPr lang="da-DK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𝐺</m:t>
                        </m:r>
                      </m:num>
                      <m:den>
                        <m:sSup>
                          <m:sSup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den>
                    </m:f>
                    <m:r>
                      <a:rPr lang="da-DK" sz="2400" i="1">
                        <a:latin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𝛼𝛽</m:t>
                        </m:r>
                      </m:sub>
                    </m:sSub>
                  </m:oMath>
                </a14:m>
                <a:endParaRPr lang="da-DK" sz="2400" dirty="0"/>
              </a:p>
              <a:p>
                <a:r>
                  <a:rPr lang="da-DK" sz="2400" dirty="0"/>
                  <a:t>Giver dog ikke et stabilt univers</a:t>
                </a:r>
              </a:p>
              <a:p>
                <a:r>
                  <a:rPr lang="da-DK" sz="2400" dirty="0"/>
                  <a:t>”Mit livs største fejltagelse. A. Einstein”</a:t>
                </a:r>
              </a:p>
              <a:p>
                <a:endParaRPr lang="da-DK" sz="2400" dirty="0"/>
              </a:p>
              <a:p>
                <a:endParaRPr lang="da-DK" sz="2400" dirty="0"/>
              </a:p>
            </p:txBody>
          </p:sp>
        </mc:Choice>
        <mc:Fallback xmlns="">
          <p:sp>
            <p:nvSpPr>
              <p:cNvPr id="14" name="Pladsholder til indhold 2">
                <a:extLst>
                  <a:ext uri="{FF2B5EF4-FFF2-40B4-BE49-F238E27FC236}">
                    <a16:creationId xmlns:a16="http://schemas.microsoft.com/office/drawing/2014/main" id="{B6129C07-8195-405E-BD8C-8B410B69A6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1242" r="-114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276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9">
            <a:extLst>
              <a:ext uri="{FF2B5EF4-FFF2-40B4-BE49-F238E27FC236}">
                <a16:creationId xmlns:a16="http://schemas.microsoft.com/office/drawing/2014/main" id="{84ECDE7A-6944-466D-8FFE-149A29BA6B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4" name="Rectangle 11">
            <a:extLst>
              <a:ext uri="{FF2B5EF4-FFF2-40B4-BE49-F238E27FC236}">
                <a16:creationId xmlns:a16="http://schemas.microsoft.com/office/drawing/2014/main" id="{B3420082-9415-44EC-802E-C77D71D59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5" name="Rectangle 13">
            <a:extLst>
              <a:ext uri="{FF2B5EF4-FFF2-40B4-BE49-F238E27FC236}">
                <a16:creationId xmlns:a16="http://schemas.microsoft.com/office/drawing/2014/main" id="{55A52C45-1FCB-4636-A80F-2849B8226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31DBA7B-4FC8-45E3-9E4F-CC0F71BA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a-DK" sz="4000"/>
              <a:t>Georges Lemaitre 1927</a:t>
            </a:r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768EB4DD-3704-43AD-92B3-C4E0C6EA9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7079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7453691-B6D6-4DFC-986B-59AA6CA1AC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80" r="1" b="1"/>
          <a:stretch/>
        </p:blipFill>
        <p:spPr>
          <a:xfrm>
            <a:off x="908304" y="2478024"/>
            <a:ext cx="6009855" cy="3694176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D546789-EA2F-4620-9F29-4E19F6783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1453" y="2478024"/>
            <a:ext cx="3872243" cy="3694176"/>
          </a:xfrm>
        </p:spPr>
        <p:txBody>
          <a:bodyPr anchor="ctr">
            <a:normAutofit/>
          </a:bodyPr>
          <a:lstStyle/>
          <a:p>
            <a:r>
              <a:rPr lang="da-DK" sz="1800"/>
              <a:t>Belgisk fysiker, matematiker, katolsk præst</a:t>
            </a:r>
          </a:p>
          <a:p>
            <a:r>
              <a:rPr lang="da-DK" sz="1800"/>
              <a:t>Big Bang teoriens fader</a:t>
            </a:r>
          </a:p>
          <a:p>
            <a:r>
              <a:rPr lang="da-DK" sz="1800"/>
              <a:t>Opstiller ikke-statiske univers-model-løsninger til feltligningerne</a:t>
            </a:r>
          </a:p>
          <a:p>
            <a:r>
              <a:rPr lang="da-DK" sz="1800"/>
              <a:t>Forudsiger fx Hubbles lov</a:t>
            </a:r>
          </a:p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162790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11">
            <a:extLst>
              <a:ext uri="{FF2B5EF4-FFF2-40B4-BE49-F238E27FC236}">
                <a16:creationId xmlns:a16="http://schemas.microsoft.com/office/drawing/2014/main" id="{F4F2FC05-7D27-410F-BDA9-ADF483136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Rectangle 13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5457817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8E7F14-BE0F-4F55-BE12-F0A589A9A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8" y="978408"/>
            <a:ext cx="4607052" cy="1106424"/>
          </a:xfrm>
        </p:spPr>
        <p:txBody>
          <a:bodyPr>
            <a:normAutofit/>
          </a:bodyPr>
          <a:lstStyle/>
          <a:p>
            <a:r>
              <a:rPr lang="da-DK" sz="2900"/>
              <a:t>Edwin Hubble 1929</a:t>
            </a:r>
          </a:p>
        </p:txBody>
      </p:sp>
      <p:sp>
        <p:nvSpPr>
          <p:cNvPr id="33" name="Rectangle 15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4" name="Rectangle 17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4446484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1BAF938-D525-4B30-A61C-787E81546AF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1246" y="2368296"/>
                <a:ext cx="4607052" cy="3502152"/>
              </a:xfrm>
            </p:spPr>
            <p:txBody>
              <a:bodyPr>
                <a:normAutofit/>
              </a:bodyPr>
              <a:lstStyle/>
              <a:p>
                <a:r>
                  <a:rPr lang="da-DK" sz="1700"/>
                  <a:t>amerikansk astronom</a:t>
                </a:r>
              </a:p>
              <a:p>
                <a:r>
                  <a:rPr lang="da-DK" sz="1700"/>
                  <a:t>måler i 1920-erne, at de fleste galakser bevæger sig bort fra os</a:t>
                </a:r>
              </a:p>
              <a:p>
                <a:r>
                  <a:rPr lang="da-DK" sz="1700"/>
                  <a:t>Opstiller Hubbles lov   </a:t>
                </a:r>
                <a14:m>
                  <m:oMath xmlns:m="http://schemas.openxmlformats.org/officeDocument/2006/math">
                    <m:r>
                      <a:rPr lang="da-DK" sz="1700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da-DK" sz="1700" b="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a-DK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7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a-DK" sz="17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a-DK" sz="1700"/>
                  <a:t> </a:t>
                </a:r>
              </a:p>
              <a:p>
                <a:r>
                  <a:rPr lang="da-DK" sz="1700"/>
                  <a:t>Dvs afstand til en fjern galakse og dens hastighed bort fra os er proportionale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sz="1700"/>
                  <a:t> er Hubbles konstant (parameter)</a:t>
                </a:r>
              </a:p>
              <a:p>
                <a:r>
                  <a:rPr lang="da-DK" sz="1700"/>
                  <a:t>Hastigheden </a:t>
                </a:r>
                <a14:m>
                  <m:oMath xmlns:m="http://schemas.openxmlformats.org/officeDocument/2006/math">
                    <m:r>
                      <a:rPr lang="da-DK" sz="1700" b="0" i="1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da-DK" sz="1700"/>
                  <a:t> måles udfra Doppler-forskydning af spektrallinjer</a:t>
                </a:r>
              </a:p>
              <a:p>
                <a:r>
                  <a:rPr lang="da-DK" sz="1700"/>
                  <a:t>Afstanden </a:t>
                </a:r>
                <a14:m>
                  <m:oMath xmlns:m="http://schemas.openxmlformats.org/officeDocument/2006/math">
                    <m:r>
                      <a:rPr lang="da-DK" sz="1700" b="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da-DK" sz="1700"/>
                  <a:t> måles fx ved cepheide-metoden (variable stjerner)</a:t>
                </a:r>
              </a:p>
              <a:p>
                <a:endParaRPr lang="da-DK" sz="170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E1BAF938-D525-4B30-A61C-787E81546AF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246" y="2368296"/>
                <a:ext cx="4607052" cy="3502152"/>
              </a:xfrm>
              <a:blipFill>
                <a:blip r:embed="rId2"/>
                <a:stretch>
                  <a:fillRect l="-661" t="-1394" r="-172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25DD7E24-C889-468E-9D09-876FB12ABC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0" r="1" b="30190"/>
          <a:stretch/>
        </p:blipFill>
        <p:spPr>
          <a:xfrm>
            <a:off x="6324599" y="10"/>
            <a:ext cx="5457817" cy="333754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95AB4218-1EA9-4128-9B0C-4A7C73FD856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4" r="3" b="3"/>
          <a:stretch/>
        </p:blipFill>
        <p:spPr>
          <a:xfrm>
            <a:off x="6324590" y="3520439"/>
            <a:ext cx="5457817" cy="333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518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8">
            <a:extLst>
              <a:ext uri="{FF2B5EF4-FFF2-40B4-BE49-F238E27FC236}">
                <a16:creationId xmlns:a16="http://schemas.microsoft.com/office/drawing/2014/main" id="{C7B352FC-1F44-4AB9-A2BD-FBF231C6B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5CB64AF2-6512-4D37-BDC8-E0E31D2AFFB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3" b="10472"/>
          <a:stretch/>
        </p:blipFill>
        <p:spPr bwMode="auto">
          <a:xfrm>
            <a:off x="-2" y="-1"/>
            <a:ext cx="12192001" cy="6858000"/>
          </a:xfrm>
          <a:prstGeom prst="rect">
            <a:avLst/>
          </a:prstGeom>
          <a:noFill/>
        </p:spPr>
      </p:pic>
      <p:sp>
        <p:nvSpPr>
          <p:cNvPr id="10" name="Rectangle 10">
            <a:extLst>
              <a:ext uri="{FF2B5EF4-FFF2-40B4-BE49-F238E27FC236}">
                <a16:creationId xmlns:a16="http://schemas.microsoft.com/office/drawing/2014/main" id="{0ADDB668-2CA4-4D2B-9C34-3487CA33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553" y="4716089"/>
            <a:ext cx="6288261" cy="1573149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996A24-9D24-442D-8F45-29BF78CD9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210" y="4909985"/>
            <a:ext cx="3212386" cy="118535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/>
              <a:t>Doppler-effekt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2568BC19-F052-4108-93E1-6A3D1DEC0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784" y="517571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5FD337D-4D6B-4C8B-B6F5-121097E098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24364" y="5493516"/>
            <a:ext cx="1021458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948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8BD4EE3-76FC-41BB-9324-3CE8C053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da-DK" sz="2800"/>
              <a:t>Doppler-forskydning og radialhastighed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85A6614-ED9D-4C7E-9ED1-10967B92246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1248" y="2252870"/>
                <a:ext cx="3412219" cy="3560251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17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17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da-DK" sz="1700" b="0" i="1">
                            <a:latin typeface="Cambria Math" panose="02040503050406030204" pitchFamily="18" charset="0"/>
                          </a:rPr>
                          <m:t>𝑙𝑎𝑏</m:t>
                        </m:r>
                      </m:sub>
                    </m:sSub>
                  </m:oMath>
                </a14:m>
                <a:r>
                  <a:rPr lang="da-DK" sz="1700"/>
                  <a:t>  er spektrallinjens bølgelængde målt i laboratoriet</a:t>
                </a:r>
              </a:p>
              <a:p>
                <a14:m>
                  <m:oMath xmlns:m="http://schemas.openxmlformats.org/officeDocument/2006/math">
                    <m:r>
                      <a:rPr lang="da-DK" sz="17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a-DK" sz="1700"/>
                  <a:t> er spektrallinjens bølgelængde målt i galaksespektret</a:t>
                </a:r>
              </a:p>
              <a:p>
                <a:r>
                  <a:rPr lang="da-DK" sz="1700"/>
                  <a:t>Rødforskydningen  </a:t>
                </a:r>
              </a:p>
              <a:p>
                <a14:m>
                  <m:oMath xmlns:m="http://schemas.openxmlformats.org/officeDocument/2006/math">
                    <m:r>
                      <a:rPr lang="da-DK" sz="1700" b="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a-DK" sz="17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17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da-DK" sz="17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1700" i="1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1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17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1700" i="1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</m:oMath>
                </a14:m>
                <a:endParaRPr lang="da-DK" sz="1700"/>
              </a:p>
              <a:p>
                <a:r>
                  <a:rPr lang="da-DK" sz="1700"/>
                  <a:t>Radialhastighed </a:t>
                </a:r>
              </a:p>
              <a:p>
                <a14:m>
                  <m:oMath xmlns:m="http://schemas.openxmlformats.org/officeDocument/2006/math">
                    <m:r>
                      <a:rPr lang="da-DK" sz="1700" b="0" i="1">
                        <a:latin typeface="Cambria Math" panose="02040503050406030204" pitchFamily="18" charset="0"/>
                      </a:rPr>
                      <m:t>𝑣</m:t>
                    </m:r>
                    <m:r>
                      <a:rPr lang="da-DK" sz="17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1700" b="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a-DK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17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da-DK" sz="1700"/>
                  <a:t>	</a:t>
                </a:r>
              </a:p>
              <a:p>
                <a:r>
                  <a:rPr lang="da-DK" sz="1700"/>
                  <a:t>(Doppler-loven)</a:t>
                </a:r>
              </a:p>
              <a:p>
                <a:r>
                  <a:rPr lang="da-DK" sz="1700"/>
                  <a:t>Gælder for </a:t>
                </a:r>
                <a14:m>
                  <m:oMath xmlns:m="http://schemas.openxmlformats.org/officeDocument/2006/math">
                    <m:r>
                      <a:rPr lang="da-DK" sz="1700" b="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a-DK" sz="1700" b="0" i="1">
                        <a:latin typeface="Cambria Math" panose="02040503050406030204" pitchFamily="18" charset="0"/>
                      </a:rPr>
                      <m:t>&lt;0,1</m:t>
                    </m:r>
                  </m:oMath>
                </a14:m>
                <a:r>
                  <a:rPr lang="da-DK" sz="1700"/>
                  <a:t>	</a:t>
                </a:r>
              </a:p>
              <a:p>
                <a:endParaRPr lang="da-DK" sz="170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085A6614-ED9D-4C7E-9ED1-10967B92246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1248" y="2252870"/>
                <a:ext cx="3412219" cy="3560251"/>
              </a:xfrm>
              <a:blipFill>
                <a:blip r:embed="rId2"/>
                <a:stretch>
                  <a:fillRect l="-893" t="-137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>
            <a:extLst>
              <a:ext uri="{FF2B5EF4-FFF2-40B4-BE49-F238E27FC236}">
                <a16:creationId xmlns:a16="http://schemas.microsoft.com/office/drawing/2014/main" id="{54FB4B69-28A4-4CD7-8487-FC83791E32B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0" r="1" b="1"/>
          <a:stretch/>
        </p:blipFill>
        <p:spPr>
          <a:xfrm>
            <a:off x="5120640" y="1441824"/>
            <a:ext cx="6656832" cy="387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03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9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Rectangle 11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F52B378-730B-4D38-BF7F-FA69A115F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>
            <a:normAutofit/>
          </a:bodyPr>
          <a:lstStyle/>
          <a:p>
            <a:r>
              <a:rPr lang="da-DK" sz="3200"/>
              <a:t>Afstand og absolut lysstyrke for Cepheide-variable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B64A48B2-C324-4453-A3BB-6D1F461F7C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318" y="361910"/>
            <a:ext cx="4805329" cy="3483864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3033361B-989C-4939-9F33-CB8AA3222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887" y="660564"/>
            <a:ext cx="5522976" cy="2877238"/>
          </a:xfrm>
          <a:prstGeom prst="rect">
            <a:avLst/>
          </a:prstGeom>
        </p:spPr>
      </p:pic>
      <p:sp>
        <p:nvSpPr>
          <p:cNvPr id="34" name="Rectangle 13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Rectangle 15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9A942D7-32B7-45A8-8B06-BCAEF962C6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0106" y="4329321"/>
                <a:ext cx="6106742" cy="1645920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1100"/>
                  <a:t>Perioden (i døgn) observeres for stjernen</a:t>
                </a:r>
              </a:p>
              <a:p>
                <a:r>
                  <a:rPr lang="da-DK" sz="1100"/>
                  <a:t>Fra periode-lysstyrke-grafen (bestemt fra andre Cepheide-variable) aflæses lysstyrken </a:t>
                </a:r>
                <a:r>
                  <a:rPr lang="da-DK" sz="1100" i="1"/>
                  <a:t>L</a:t>
                </a:r>
                <a:endParaRPr lang="da-DK" sz="1100"/>
              </a:p>
              <a:p>
                <a:r>
                  <a:rPr lang="da-DK" sz="1100"/>
                  <a:t>Fra lysstyrken </a:t>
                </a:r>
                <a:r>
                  <a:rPr lang="da-DK" sz="1100" i="1"/>
                  <a:t>L </a:t>
                </a:r>
                <a:r>
                  <a:rPr lang="da-DK" sz="1100"/>
                  <a:t>og stjernelysets målte </a:t>
                </a:r>
              </a:p>
              <a:p>
                <a:pPr marL="0" indent="0">
                  <a:buNone/>
                </a:pPr>
                <a:r>
                  <a:rPr lang="da-DK" sz="1100"/>
                  <a:t>(middel-) intensitet </a:t>
                </a:r>
                <a:r>
                  <a:rPr lang="da-DK" sz="1100" i="1"/>
                  <a:t>I</a:t>
                </a:r>
                <a:r>
                  <a:rPr lang="da-DK" sz="1100"/>
                  <a:t> beregnes afstanden </a:t>
                </a:r>
                <a:r>
                  <a:rPr lang="da-DK" sz="1100" i="1"/>
                  <a:t>r </a:t>
                </a:r>
                <a:r>
                  <a:rPr lang="da-DK" sz="1100"/>
                  <a:t>fra</a:t>
                </a:r>
              </a:p>
              <a:p>
                <a14:m>
                  <m:oMath xmlns:m="http://schemas.openxmlformats.org/officeDocument/2006/math">
                    <m:r>
                      <a:rPr lang="da-DK" sz="1100" b="0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da-DK" sz="11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11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1100" b="0" i="1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da-DK" sz="1100" b="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da-DK" sz="11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da-DK" sz="11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da-DK" sz="11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11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da-DK" sz="11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a-DK" sz="1100"/>
                  <a:t>   (afstandskvadratloven)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9A942D7-32B7-45A8-8B06-BCAEF962C6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0106" y="4329321"/>
                <a:ext cx="6106742" cy="1645920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04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:a16="http://schemas.microsoft.com/office/drawing/2014/main" id="{C1A1C5D3-C053-4EE9-BE1A-419B6E27C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9" name="Rectangle 10">
            <a:extLst>
              <a:ext uri="{FF2B5EF4-FFF2-40B4-BE49-F238E27FC236}">
                <a16:creationId xmlns:a16="http://schemas.microsoft.com/office/drawing/2014/main" id="{A3473CF9-37EB-43E7-89EF-D2D1C53D1D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4C5BEAA-4E0A-4DAE-8193-1B76B7DC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Nyere Hubble-diagram</a:t>
            </a:r>
          </a:p>
        </p:txBody>
      </p:sp>
      <p:sp>
        <p:nvSpPr>
          <p:cNvPr id="30" name="Rectangle: Rounded Corners 12">
            <a:extLst>
              <a:ext uri="{FF2B5EF4-FFF2-40B4-BE49-F238E27FC236}">
                <a16:creationId xmlns:a16="http://schemas.microsoft.com/office/drawing/2014/main" id="{586B4EF9-43BA-4655-A6FF-1D8E21574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960885E-EC90-4C46-A336-4AC71E4404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53522" y="2139484"/>
            <a:ext cx="5684956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96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14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86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74EE1B-C779-4D49-B3D3-3E712F0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Universets udvidelse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842F09CB-0892-4C0D-8931-52FB8817FA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473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7" name="Rectangle 16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FC4DD62-70B3-463B-A76F-D21D681B8A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</a:rPr>
                  <a:t>Alle store </a:t>
                </a:r>
                <a:r>
                  <a:rPr lang="en-US" sz="2000">
                    <a:solidFill>
                      <a:srgbClr val="FFFFFF"/>
                    </a:solidFill>
                  </a:rPr>
                  <a:t>afstande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mellem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fx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galaksehobe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vokser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med </a:t>
                </a:r>
                <a:r>
                  <a:rPr lang="en-US" sz="2000">
                    <a:solidFill>
                      <a:srgbClr val="FFFFFF"/>
                    </a:solidFill>
                  </a:rPr>
                  <a:t>samme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faktor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- </a:t>
                </a:r>
                <a:r>
                  <a:rPr lang="en-US" sz="2000">
                    <a:solidFill>
                      <a:srgbClr val="FFFFFF"/>
                    </a:solidFill>
                  </a:rPr>
                  <a:t>skalafaktoren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Hverken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galakser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eller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galaksehobe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vokser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– de </a:t>
                </a:r>
                <a:r>
                  <a:rPr lang="en-US" sz="2000">
                    <a:solidFill>
                      <a:srgbClr val="FFFFFF"/>
                    </a:solidFill>
                  </a:rPr>
                  <a:t>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bundet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sammen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af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gravitationskræfter</a:t>
                </a:r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 dirty="0">
                    <a:solidFill>
                      <a:srgbClr val="FFFFFF"/>
                    </a:solidFill>
                  </a:rPr>
                  <a:t>Jorden og </a:t>
                </a:r>
                <a:r>
                  <a:rPr lang="en-US" sz="2000">
                    <a:solidFill>
                      <a:srgbClr val="FFFFFF"/>
                    </a:solidFill>
                  </a:rPr>
                  <a:t>solsystemet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vokser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heller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ikke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af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samme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årsag</a:t>
                </a:r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Udvidelsen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kaldes</a:t>
                </a:r>
                <a:r>
                  <a:rPr lang="en-US" sz="2000" dirty="0">
                    <a:solidFill>
                      <a:srgbClr val="FFFFFF"/>
                    </a:solidFill>
                  </a:rPr>
                  <a:t> Hubble-</a:t>
                </a:r>
                <a:r>
                  <a:rPr lang="en-US" sz="2000">
                    <a:solidFill>
                      <a:srgbClr val="FFFFFF"/>
                    </a:solidFill>
                  </a:rPr>
                  <a:t>ekspansionen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0" name="Content Placeholder 9">
                <a:extLst>
                  <a:ext uri="{FF2B5EF4-FFF2-40B4-BE49-F238E27FC236}">
                    <a16:creationId xmlns:a16="http://schemas.microsoft.com/office/drawing/2014/main" id="{2FC4DD62-70B3-463B-A76F-D21D681B8A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  <a:blipFill>
                <a:blip r:embed="rId3"/>
                <a:stretch>
                  <a:fillRect l="-1601" r="-1957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7557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74C840B-45AA-4D18-96F0-106D4CFA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da-DK" sz="3600"/>
              <a:t>Mørkt stof – hvad er det?</a:t>
            </a:r>
          </a:p>
        </p:txBody>
      </p:sp>
      <p:sp>
        <p:nvSpPr>
          <p:cNvPr id="21" name="Rectangle 1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 descr="Et billede, der indeholder monitor, foto, sort, overflade&#10;&#10;Automatisk genereret beskrivelse">
            <a:extLst>
              <a:ext uri="{FF2B5EF4-FFF2-40B4-BE49-F238E27FC236}">
                <a16:creationId xmlns:a16="http://schemas.microsoft.com/office/drawing/2014/main" id="{152DE34F-1685-48B8-B06F-888B55D821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4" r="7564" b="-2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19823E5-45BE-4010-AF40-DCE897C8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da-DK" sz="1800"/>
              <a:t>Rotationskurver fra spiral galaksen Messier 33</a:t>
            </a:r>
          </a:p>
          <a:p>
            <a:r>
              <a:rPr lang="da-DK" sz="1800"/>
              <a:t>Kun lysende stof: stiplet rotationskurve</a:t>
            </a:r>
          </a:p>
          <a:p>
            <a:r>
              <a:rPr lang="da-DK" sz="1800"/>
              <a:t>Med mørkt stof i halo kan vi forklare den observerede rotationskurve</a:t>
            </a:r>
          </a:p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897223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E45CA849-654C-4173-AD99-B3A252827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D86725-064A-4BE3-8B75-015A668A9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da-DK" sz="3600"/>
              <a:t>Mørkt stof – hvad er det?</a:t>
            </a:r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87931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 descr="Et billede, der indeholder udendørs, stop, trafik, lys&#10;&#10;Automatisk genereret beskrivelse">
            <a:extLst>
              <a:ext uri="{FF2B5EF4-FFF2-40B4-BE49-F238E27FC236}">
                <a16:creationId xmlns:a16="http://schemas.microsoft.com/office/drawing/2014/main" id="{5AE1EF18-B14D-4B31-B558-B782CD0128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36" r="-1" b="3345"/>
          <a:stretch/>
        </p:blipFill>
        <p:spPr>
          <a:xfrm>
            <a:off x="429768" y="1721922"/>
            <a:ext cx="6704891" cy="4520559"/>
          </a:xfrm>
          <a:prstGeom prst="rect">
            <a:avLst/>
          </a:prstGeom>
        </p:spPr>
      </p:pic>
      <p:sp useBgFill="1">
        <p:nvSpPr>
          <p:cNvPr id="21" name="Rectangle 13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4A7EFF7-2901-46E6-B218-1AF74E07A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da-DK" sz="1800"/>
              <a:t>Galaksekollision – Bullet cluster</a:t>
            </a:r>
          </a:p>
          <a:p>
            <a:r>
              <a:rPr lang="da-DK" sz="1800">
                <a:hlinkClick r:id="rId3"/>
              </a:rPr>
              <a:t>Galaksekollision og mørkt stof</a:t>
            </a:r>
            <a:endParaRPr lang="da-DK" sz="1800"/>
          </a:p>
          <a:p>
            <a:r>
              <a:rPr lang="da-DK" sz="1800"/>
              <a:t>Lyserød farve: røntgenstråler fra gas</a:t>
            </a:r>
          </a:p>
          <a:p>
            <a:r>
              <a:rPr lang="da-DK" sz="1800"/>
              <a:t>Blå farve: mørkt stof fordeling beregnet fra gravitationel linse effekt</a:t>
            </a:r>
          </a:p>
          <a:p>
            <a:endParaRPr lang="da-DK" sz="1800"/>
          </a:p>
        </p:txBody>
      </p:sp>
    </p:spTree>
    <p:extLst>
      <p:ext uri="{BB962C8B-B14F-4D97-AF65-F5344CB8AC3E}">
        <p14:creationId xmlns:p14="http://schemas.microsoft.com/office/powerpoint/2010/main" val="901080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1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752B81-00C5-4549-8DAA-4736A9DBD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/>
                </a:solidFill>
              </a:rPr>
              <a:t>Kosmologi</a:t>
            </a:r>
          </a:p>
        </p:txBody>
      </p:sp>
      <p:cxnSp>
        <p:nvCxnSpPr>
          <p:cNvPr id="50" name="Straight Connector 23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0410920E-760D-4D4C-AEDB-97C45D72B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da-DK" sz="2400" dirty="0"/>
              <a:t>Tidligere verdensbilleder:</a:t>
            </a:r>
          </a:p>
          <a:p>
            <a:r>
              <a:rPr lang="da-DK" sz="2400" dirty="0"/>
              <a:t>Geocentrisk system:</a:t>
            </a:r>
          </a:p>
          <a:p>
            <a:r>
              <a:rPr lang="da-DK" sz="2400" dirty="0"/>
              <a:t>Jorden i centrum – planeter og stjerner roterer om Jorden</a:t>
            </a:r>
          </a:p>
          <a:p>
            <a:r>
              <a:rPr lang="da-DK" sz="2400" dirty="0"/>
              <a:t>Heliocentrisk system:</a:t>
            </a:r>
          </a:p>
          <a:p>
            <a:r>
              <a:rPr lang="da-DK" sz="2400" dirty="0"/>
              <a:t>Solen i centrum – Jorden roterer på 24 timer om sig selv, planeter roterer om Solen</a:t>
            </a:r>
          </a:p>
          <a:p>
            <a:r>
              <a:rPr lang="da-DK" sz="2400" dirty="0"/>
              <a:t>Moderne verdensbillede:</a:t>
            </a:r>
          </a:p>
          <a:p>
            <a:r>
              <a:rPr lang="da-DK" sz="2400" dirty="0"/>
              <a:t>Universet udvider sig, intet centrum</a:t>
            </a:r>
          </a:p>
          <a:p>
            <a:r>
              <a:rPr lang="da-DK" sz="2400" dirty="0"/>
              <a:t>kosmologisk princip – Universet er homogent og </a:t>
            </a:r>
            <a:r>
              <a:rPr lang="da-DK" sz="2400"/>
              <a:t>isotropt</a:t>
            </a:r>
            <a:r>
              <a:rPr lang="da-DK" sz="2400" dirty="0"/>
              <a:t>			</a:t>
            </a:r>
          </a:p>
        </p:txBody>
      </p:sp>
    </p:spTree>
    <p:extLst>
      <p:ext uri="{BB962C8B-B14F-4D97-AF65-F5344CB8AC3E}">
        <p14:creationId xmlns:p14="http://schemas.microsoft.com/office/powerpoint/2010/main" val="3868766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7D47AC-8E73-41E0-B4FB-5AC67B03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/>
                </a:solidFill>
              </a:rPr>
              <a:t>Mørkt stof – hvad er det?</a:t>
            </a:r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2F7861-E00B-48D9-A208-40417CB3E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/>
          </a:bodyPr>
          <a:lstStyle/>
          <a:p>
            <a:r>
              <a:rPr lang="da-DK" sz="2400" dirty="0"/>
              <a:t>Ingen ved det!</a:t>
            </a:r>
          </a:p>
          <a:p>
            <a:r>
              <a:rPr lang="da-DK" sz="2400" dirty="0"/>
              <a:t>Men det udgør 27% af alt stof/energi i Universet!</a:t>
            </a:r>
          </a:p>
          <a:p>
            <a:r>
              <a:rPr lang="da-DK" sz="2400" dirty="0"/>
              <a:t>Kun </a:t>
            </a:r>
            <a:r>
              <a:rPr lang="da-DK" sz="2400"/>
              <a:t>gravitationel</a:t>
            </a:r>
            <a:r>
              <a:rPr lang="da-DK" sz="2400" dirty="0"/>
              <a:t> vekselvirkning med atomart stof – ingen EM stråling</a:t>
            </a:r>
          </a:p>
          <a:p>
            <a:r>
              <a:rPr lang="da-DK" sz="2400" dirty="0"/>
              <a:t>Mange forslag – fx en type neutrinoer - men ingen sikker viden</a:t>
            </a:r>
          </a:p>
          <a:p>
            <a:r>
              <a:rPr lang="da-DK" sz="2400" dirty="0"/>
              <a:t>CERN har eksperimenter der forsøger at påvise det mørke stof</a:t>
            </a:r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1120074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67FE77-B14A-4644-800D-4065813E4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/>
                </a:solidFill>
              </a:rPr>
              <a:t>Mørk energi – hvad er det?</a:t>
            </a:r>
          </a:p>
        </p:txBody>
      </p: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2D04543-4EDD-43CB-9CD4-07F015D015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200" dirty="0"/>
                  <a:t>Ingen ved det!</a:t>
                </a:r>
              </a:p>
              <a:p>
                <a:r>
                  <a:rPr lang="da-DK" sz="2200" dirty="0"/>
                  <a:t>Udgør 68% af alt stof/energi i Universet!</a:t>
                </a:r>
              </a:p>
              <a:p>
                <a:r>
                  <a:rPr lang="da-DK" sz="2200" dirty="0"/>
                  <a:t>Har en accelererende virkning på den kosmiske ekspansion</a:t>
                </a:r>
              </a:p>
              <a:p>
                <a:r>
                  <a:rPr lang="da-DK" sz="2200" dirty="0"/>
                  <a:t>Udtrykkes ved den kosmologiske konstant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da-DK" sz="2200" dirty="0"/>
                  <a:t> i Einsteins feltligninger</a:t>
                </a:r>
              </a:p>
              <a:p>
                <a:r>
                  <a:rPr lang="da-DK" sz="2200" dirty="0"/>
                  <a:t>Hver kubikmeter rum indeholder </a:t>
                </a:r>
                <a14:m>
                  <m:oMath xmlns:m="http://schemas.openxmlformats.org/officeDocument/2006/math">
                    <m:r>
                      <a:rPr lang="da-DK" sz="2200" b="0" i="1">
                        <a:latin typeface="Cambria Math" panose="02040503050406030204" pitchFamily="18" charset="0"/>
                      </a:rPr>
                      <m:t>5,2</m:t>
                    </m:r>
                    <m:r>
                      <a:rPr lang="da-DK" sz="22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2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da-DK" sz="2200" dirty="0"/>
                  <a:t> Joule mørk energi på ethvert sted og tidspunkt</a:t>
                </a:r>
              </a:p>
              <a:p>
                <a:r>
                  <a:rPr lang="da-DK" sz="2200" dirty="0"/>
                  <a:t>Da atomart stof og mørkt stof fortyndes med Universets udvidelse, vinder den frastødende kraft over stoffet</a:t>
                </a:r>
              </a:p>
              <a:p>
                <a:r>
                  <a:rPr lang="da-DK" sz="2200" dirty="0"/>
                  <a:t>Blev indført for at forklare lysstyrken af SN1a-eksplosioner</a:t>
                </a:r>
              </a:p>
              <a:p>
                <a:endParaRPr lang="da-DK" sz="2200" dirty="0"/>
              </a:p>
              <a:p>
                <a:endParaRPr lang="da-DK" sz="2200" dirty="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62D04543-4EDD-43CB-9CD4-07F015D015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1051" t="-865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2699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312ED4-882B-4E4B-827A-2EE064F64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1676603"/>
          </a:xfrm>
        </p:spPr>
        <p:txBody>
          <a:bodyPr>
            <a:normAutofit/>
          </a:bodyPr>
          <a:lstStyle/>
          <a:p>
            <a:r>
              <a:rPr lang="da-DK"/>
              <a:t>SN1a - supernovaer</a:t>
            </a:r>
          </a:p>
        </p:txBody>
      </p:sp>
      <p:sp>
        <p:nvSpPr>
          <p:cNvPr id="33" name="Content Placeholder 7">
            <a:extLst>
              <a:ext uri="{FF2B5EF4-FFF2-40B4-BE49-F238E27FC236}">
                <a16:creationId xmlns:a16="http://schemas.microsoft.com/office/drawing/2014/main" id="{B5289010-9A45-4584-B53B-729EDBD48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651466" cy="3785419"/>
          </a:xfrm>
        </p:spPr>
        <p:txBody>
          <a:bodyPr>
            <a:normAutofit/>
          </a:bodyPr>
          <a:lstStyle/>
          <a:p>
            <a:r>
              <a:rPr lang="en-US" sz="1800"/>
              <a:t>En hvid dværg får tilført masse fra ledsagerstjerne</a:t>
            </a:r>
          </a:p>
          <a:p>
            <a:r>
              <a:rPr lang="en-US" sz="1800"/>
              <a:t>Massen overskrider 1,44 solmasse</a:t>
            </a:r>
          </a:p>
          <a:p>
            <a:r>
              <a:rPr lang="en-US" sz="1800"/>
              <a:t>Den hvide dværg eksploderer </a:t>
            </a:r>
          </a:p>
          <a:p>
            <a:r>
              <a:rPr lang="en-US" sz="1800"/>
              <a:t>Eksplosionen antages at kunne bruges som standard-lyskilde også langt tilbage i Universets fortid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813E03A-1722-46D6-A207-552A84B8A7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1" r="-2" b="8043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74289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B67D8-1204-4B2A-966E-5F0104B1B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099" y="1396289"/>
            <a:ext cx="50063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SN1a - supernovaer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2676C72-414D-450B-9380-6A44A31E48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57" r="2" b="2"/>
          <a:stretch/>
        </p:blipFill>
        <p:spPr bwMode="auto"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4E8153A-B00C-4CB8-AF82-F4FAF8192306}"/>
              </a:ext>
            </a:extLst>
          </p:cNvPr>
          <p:cNvSpPr txBox="1"/>
          <p:nvPr/>
        </p:nvSpPr>
        <p:spPr>
          <a:xfrm>
            <a:off x="805543" y="2871982"/>
            <a:ext cx="5006336" cy="318168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Modeller med mørk energi kan forklare det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/>
              <a:t>svage  lys fra SN1a på store afstande (store z-værdier)</a:t>
            </a:r>
          </a:p>
        </p:txBody>
      </p:sp>
    </p:spTree>
    <p:extLst>
      <p:ext uri="{BB962C8B-B14F-4D97-AF65-F5344CB8AC3E}">
        <p14:creationId xmlns:p14="http://schemas.microsoft.com/office/powerpoint/2010/main" val="25048660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E98DD372-1AB1-4393-BBCD-08D5A6C89DC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</p:spPr>
            <p:txBody>
              <a:bodyPr>
                <a:normAutofit/>
              </a:bodyPr>
              <a:lstStyle/>
              <a:p>
                <a:pPr algn="r"/>
                <a:r>
                  <a:rPr lang="da-DK" dirty="0">
                    <a:solidFill>
                      <a:schemeClr val="accent1"/>
                    </a:solidFill>
                  </a:rPr>
                  <a:t>Universets udvidelse - skalafaktoren </a:t>
                </a:r>
                <a14:m>
                  <m:oMath xmlns:m="http://schemas.openxmlformats.org/officeDocument/2006/math">
                    <m:r>
                      <a:rPr lang="da-DK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E98DD372-1AB1-4393-BBCD-08D5A6C89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  <a:blipFill>
                <a:blip r:embed="rId2"/>
                <a:stretch>
                  <a:fillRect r="-1064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A13CECC-9740-49F6-B027-56F1001B46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400" dirty="0"/>
                  <a:t>Betegnes Universets nuværende alder med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da-DK" sz="2400" dirty="0"/>
                  <a:t> er skalafaktorens nuværende værdi 1: </a:t>
                </a:r>
              </a:p>
              <a:p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da-DK" sz="2400" b="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da-DK" sz="2400" dirty="0"/>
              </a:p>
              <a:p>
                <a:r>
                  <a:rPr lang="da-DK" sz="2400" dirty="0"/>
                  <a:t>Tidsudviklingen af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2400" dirty="0"/>
                  <a:t> afhænger af de kræfter, der styrer udviklingen</a:t>
                </a:r>
              </a:p>
              <a:p>
                <a:r>
                  <a:rPr lang="da-DK" sz="2400" dirty="0"/>
                  <a:t>Det drejer sig om tiltrækkende gravitationskræfter fra mørkt og atomart stof, der bremser udvidelsen</a:t>
                </a:r>
              </a:p>
              <a:p>
                <a:r>
                  <a:rPr lang="da-DK" sz="2400" dirty="0"/>
                  <a:t>Og om frastødende kræfter, der har rod i den kosmologiske konstant. Denne giver en hurtigere og hurtigere udvidelse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A13CECC-9740-49F6-B027-56F1001B46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3"/>
                <a:stretch>
                  <a:fillRect l="-1242" r="-95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964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32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E396B5B-9111-4753-9E4F-AA5837F3A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Bølgelængder og afstande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7">
                <a:extLst>
                  <a:ext uri="{FF2B5EF4-FFF2-40B4-BE49-F238E27FC236}">
                    <a16:creationId xmlns:a16="http://schemas.microsoft.com/office/drawing/2014/main" id="{45BACAEC-ACB3-44C6-9898-A652EFC6E7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</p:spPr>
            <p:txBody>
              <a:bodyPr>
                <a:normAutofit/>
              </a:bodyPr>
              <a:lstStyle/>
              <a:p>
                <a:r>
                  <a:rPr lang="da-DK" sz="2000"/>
                  <a:t>Bølgelængder strækkes i samme forhold som afstanden mellem modtager- og afsender galaksen:</a:t>
                </a:r>
                <a:endParaRPr lang="da-DK" sz="2000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2000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a-DK" sz="2000" b="0" i="1">
                                <a:latin typeface="Cambria Math" panose="02040503050406030204" pitchFamily="18" charset="0"/>
                              </a:rPr>
                              <m:t>𝑛𝑜𝑤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b="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da-DK" sz="2000" b="0" i="1">
                                <a:latin typeface="Cambria Math" panose="02040503050406030204" pitchFamily="18" charset="0"/>
                              </a:rPr>
                              <m:t>𝑒𝑚𝑖𝑡</m:t>
                            </m:r>
                          </m:sub>
                        </m:sSub>
                      </m:den>
                    </m:f>
                    <m:r>
                      <a:rPr lang="da-DK" sz="20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a-DK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)∙</m:t>
                        </m:r>
                        <m:r>
                          <a:rPr lang="da-DK" sz="2000" b="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da-DK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da-DK" sz="2000" i="1">
                  <a:latin typeface="Cambria Math" panose="02040503050406030204" pitchFamily="18" charset="0"/>
                </a:endParaRPr>
              </a:p>
              <a:p>
                <a:endParaRPr lang="da-DK" sz="2000" i="1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da-DK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da-DK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28" name="Content Placeholder 7">
                <a:extLst>
                  <a:ext uri="{FF2B5EF4-FFF2-40B4-BE49-F238E27FC236}">
                    <a16:creationId xmlns:a16="http://schemas.microsoft.com/office/drawing/2014/main" id="{45BACAEC-ACB3-44C6-9898-A652EFC6E7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43468" y="2638043"/>
                <a:ext cx="3363974" cy="3415623"/>
              </a:xfrm>
              <a:blipFill>
                <a:blip r:embed="rId2"/>
                <a:stretch>
                  <a:fillRect l="-1633" t="-196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lede 4" descr="ASTR 553, Whittle Images Window">
            <a:extLst>
              <a:ext uri="{FF2B5EF4-FFF2-40B4-BE49-F238E27FC236}">
                <a16:creationId xmlns:a16="http://schemas.microsoft.com/office/drawing/2014/main" id="{1728F835-FD1B-423D-9A8B-580BDA519A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7763" y="1818515"/>
            <a:ext cx="6250769" cy="3060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257924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034B21-3AD4-4A22-B897-4618FD6F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 sz="4100">
                <a:solidFill>
                  <a:schemeClr val="accent1"/>
                </a:solidFill>
              </a:rPr>
              <a:t>Skalafaktor og rødforskydning</a:t>
            </a:r>
          </a:p>
        </p:txBody>
      </p:sp>
      <p:cxnSp>
        <p:nvCxnSpPr>
          <p:cNvPr id="14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BDAE05F-E11B-4658-BC7F-774BE045A30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400"/>
                  <a:t>Rødforskydningen </a:t>
                </a:r>
                <a:r>
                  <a:rPr lang="da-DK" sz="2400" i="1"/>
                  <a:t>z</a:t>
                </a:r>
                <a:r>
                  <a:rPr lang="da-DK" sz="2400"/>
                  <a:t> findes vha spektrets </a:t>
                </a:r>
                <a14:m>
                  <m:oMath xmlns:m="http://schemas.openxmlformats.org/officeDocument/2006/math">
                    <m:r>
                      <a:rPr lang="da-DK" sz="240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da-DK" sz="2400"/>
                  <a:t> for galaksen:</a:t>
                </a:r>
              </a:p>
              <a:p>
                <a14:m>
                  <m:oMath xmlns:m="http://schemas.openxmlformats.org/officeDocument/2006/math">
                    <m:r>
                      <a:rPr lang="da-DK" sz="24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da-DK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</m:oMath>
                </a14:m>
                <a:endParaRPr lang="da-DK" sz="2400"/>
              </a:p>
              <a:p>
                <a:r>
                  <a:rPr lang="da-DK" sz="2400"/>
                  <a:t>Heraf </a:t>
                </a:r>
                <a14:m>
                  <m:oMath xmlns:m="http://schemas.openxmlformats.org/officeDocument/2006/math">
                    <m:r>
                      <a:rPr lang="da-DK" sz="2400">
                        <a:latin typeface="Cambria Math" panose="02040503050406030204" pitchFamily="18" charset="0"/>
                      </a:rPr>
                      <m:t>𝑧</m:t>
                    </m:r>
                    <m:r>
                      <a:rPr lang="da-DK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𝜆</m:t>
                            </m:r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−1    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𝑒𝑙𝑙𝑒𝑟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+1=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</m:oMath>
                </a14:m>
                <a:endParaRPr lang="da-DK" sz="2400"/>
              </a:p>
              <a:p>
                <a:pPr marL="0" indent="0">
                  <a:buNone/>
                </a:pPr>
                <a:r>
                  <a:rPr lang="da-DK" sz="2400"/>
                  <a:t>Fra forrige side:</a:t>
                </a:r>
              </a:p>
              <a:p>
                <a14:m>
                  <m:oMath xmlns:m="http://schemas.openxmlformats.org/officeDocument/2006/math">
                    <m:r>
                      <a:rPr lang="da-DK" sz="2400" b="0" i="1">
                        <a:latin typeface="Cambria Math" panose="02040503050406030204" pitchFamily="18" charset="0"/>
                      </a:rPr>
                      <m:t>1+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>
                            <a:latin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da-DK" sz="2400">
                                <a:latin typeface="Cambria Math" panose="02040503050406030204" pitchFamily="18" charset="0"/>
                              </a:rPr>
                              <m:t>𝑙𝑎𝑏</m:t>
                            </m:r>
                          </m:sub>
                        </m:sSub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da-DK" sz="2400"/>
                  <a:t>,   hvoraf     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𝑧</m:t>
                        </m:r>
                      </m:den>
                    </m:f>
                  </m:oMath>
                </a14:m>
                <a:endParaRPr lang="da-DK" sz="2400"/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BDAE05F-E11B-4658-BC7F-774BE045A30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143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5813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6A012C-FCBD-4645-9995-D007EBD0E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3392"/>
            <a:ext cx="3363974" cy="1607060"/>
          </a:xfrm>
          <a:noFill/>
          <a:ln w="19050">
            <a:solidFill>
              <a:schemeClr val="tx1"/>
            </a:solidFill>
          </a:ln>
        </p:spPr>
        <p:txBody>
          <a:bodyPr wrap="square" anchor="ctr">
            <a:normAutofit/>
          </a:bodyPr>
          <a:lstStyle/>
          <a:p>
            <a:pPr algn="ctr"/>
            <a:r>
              <a:rPr lang="da-DK" sz="2800"/>
              <a:t>Kosmologiske modeller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22F316-7D80-44DF-AC11-EB4C6BF59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2638043"/>
            <a:ext cx="3363974" cy="3415623"/>
          </a:xfrm>
        </p:spPr>
        <p:txBody>
          <a:bodyPr>
            <a:normAutofit/>
          </a:bodyPr>
          <a:lstStyle/>
          <a:p>
            <a:r>
              <a:rPr lang="da-DK" sz="1400" dirty="0"/>
              <a:t>De kosmologiske modeller vi behandler her forudsætter:</a:t>
            </a:r>
          </a:p>
          <a:p>
            <a:r>
              <a:rPr lang="da-DK" sz="1400" dirty="0"/>
              <a:t>Universet er homogent og ens i alle retninger (</a:t>
            </a:r>
            <a:r>
              <a:rPr lang="da-DK" sz="1400"/>
              <a:t>isotropt</a:t>
            </a:r>
            <a:r>
              <a:rPr lang="da-DK" sz="1400" dirty="0"/>
              <a:t>) – det kosmologiske princip – så uanset hvor vi ser ud i Universet, vil det se nogenlunde ens ud</a:t>
            </a:r>
          </a:p>
          <a:p>
            <a:r>
              <a:rPr lang="da-DK" sz="1400" dirty="0"/>
              <a:t>Specielt er der intet centrum for udvidelsen – se figur</a:t>
            </a:r>
          </a:p>
          <a:p>
            <a:r>
              <a:rPr lang="da-DK" sz="1400" dirty="0"/>
              <a:t>Universet er – så vidt vi ved – uendeligt stort</a:t>
            </a:r>
          </a:p>
          <a:p>
            <a:r>
              <a:rPr lang="da-DK" sz="1400" dirty="0"/>
              <a:t>Universet har haft en begyndelse – Big Bang for ca. 13,7 mia. år siden</a:t>
            </a:r>
          </a:p>
          <a:p>
            <a:endParaRPr lang="da-DK" sz="1400" dirty="0"/>
          </a:p>
          <a:p>
            <a:endParaRPr lang="da-DK" sz="1400" dirty="0"/>
          </a:p>
          <a:p>
            <a:endParaRPr lang="da-DK" sz="14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835AEEC1-8A2B-4F32-8742-03960CCF00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715430"/>
            <a:ext cx="6250769" cy="526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4254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7">
            <a:extLst>
              <a:ext uri="{FF2B5EF4-FFF2-40B4-BE49-F238E27FC236}">
                <a16:creationId xmlns:a16="http://schemas.microsoft.com/office/drawing/2014/main" id="{A52B99F1-B2DC-437E-A8A1-A57F2F29F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9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684398"/>
            <a:ext cx="11167447" cy="5206040"/>
          </a:xfrm>
          <a:prstGeom prst="rect">
            <a:avLst/>
          </a:prstGeom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97CFA9-DCEC-423C-B992-D850CC36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9" y="1092857"/>
            <a:ext cx="3669704" cy="4389120"/>
          </a:xfrm>
        </p:spPr>
        <p:txBody>
          <a:bodyPr>
            <a:normAutofit/>
          </a:bodyPr>
          <a:lstStyle/>
          <a:p>
            <a:r>
              <a:rPr lang="da-DK" sz="4000"/>
              <a:t>Koordinater og tid i kosmologiske modeller</a:t>
            </a:r>
          </a:p>
        </p:txBody>
      </p:sp>
      <p:sp>
        <p:nvSpPr>
          <p:cNvPr id="23" name="Rectangle 11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293537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C14420-313A-4802-B31F-73B4ACDF7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2679" y="1092857"/>
            <a:ext cx="5670087" cy="4389120"/>
          </a:xfrm>
        </p:spPr>
        <p:txBody>
          <a:bodyPr anchor="ctr">
            <a:normAutofit/>
          </a:bodyPr>
          <a:lstStyle/>
          <a:p>
            <a:r>
              <a:rPr lang="da-DK" sz="1700" dirty="0"/>
              <a:t>Den tid, der refereres til i de fleste kosmologiske modeller, er </a:t>
            </a:r>
            <a:r>
              <a:rPr lang="da-DK" sz="1700" dirty="0" err="1"/>
              <a:t>egentiden</a:t>
            </a:r>
            <a:r>
              <a:rPr lang="da-DK" sz="1700" dirty="0"/>
              <a:t> for en ‘galakse’, der følger Hubble-flowet. Altså tiden målt på et ur, der er i hvile i forhold til Hubble-ekspansionen. </a:t>
            </a:r>
          </a:p>
          <a:p>
            <a:r>
              <a:rPr lang="da-DK" sz="1700" dirty="0"/>
              <a:t>Den afstand, der ofte benyttes i de kosmologiske modeller, er den såkaldte egen-afstand – nemlig summen af lokalt målte afstande mellem nærtliggende ‘galakser’ fra os ud til den galakse, vi vil finde afstanden til.</a:t>
            </a:r>
          </a:p>
          <a:p>
            <a:r>
              <a:rPr lang="da-DK" sz="1700" dirty="0"/>
              <a:t>Selv om de fjerne galakser bevæger sig hurtigt bort fra os, bruger vi ikke relativistiske effekter som længde-formindskelse</a:t>
            </a:r>
          </a:p>
          <a:p>
            <a:r>
              <a:rPr lang="da-DK" sz="1700" dirty="0"/>
              <a:t>Derfor kan galakserne godt bevæge sig hurtigere end 300 000 km/s</a:t>
            </a:r>
          </a:p>
          <a:p>
            <a:r>
              <a:rPr lang="da-DK" sz="1700" dirty="0"/>
              <a:t>Årsagen hertil er to: afstandsdefinitionen og tidsdefinitionen – ingen af dem stemmer med speciel relativitetsteori</a:t>
            </a:r>
          </a:p>
        </p:txBody>
      </p:sp>
    </p:spTree>
    <p:extLst>
      <p:ext uri="{BB962C8B-B14F-4D97-AF65-F5344CB8AC3E}">
        <p14:creationId xmlns:p14="http://schemas.microsoft.com/office/powerpoint/2010/main" val="543483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8C41596-16CC-4C3D-9378-E6C021F6B36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</p:spPr>
            <p:txBody>
              <a:bodyPr>
                <a:normAutofit/>
              </a:bodyPr>
              <a:lstStyle/>
              <a:p>
                <a:pPr algn="r"/>
                <a:r>
                  <a:rPr lang="da-DK" dirty="0">
                    <a:solidFill>
                      <a:schemeClr val="accent1"/>
                    </a:solidFill>
                  </a:rPr>
                  <a:t>Kosmologiske parametre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a-DK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a-DK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da-DK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a-DK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𝑜𝑔</m:t>
                    </m:r>
                    <m:r>
                      <a:rPr lang="da-DK" b="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a-DK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b="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endParaRPr lang="da-DK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D8C41596-16CC-4C3D-9378-E6C021F6B36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963877"/>
                <a:ext cx="3494362" cy="4930246"/>
              </a:xfrm>
              <a:blipFill>
                <a:blip r:embed="rId2"/>
                <a:stretch>
                  <a:fillRect r="-1413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52CCECBC-6785-4803-B55D-426156A60C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200" dirty="0"/>
                  <a:t>Som udgangspunkt for de kosmologiske modeller skal vi have kendskab til:</a:t>
                </a:r>
              </a:p>
              <a:p>
                <a:r>
                  <a:rPr lang="da-DK" sz="2200" dirty="0"/>
                  <a:t>Værdien af Hubble-parameteren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200" b="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a-DK" sz="2200" b="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da-DK" sz="2200" dirty="0"/>
              </a:p>
              <a:p>
                <a:r>
                  <a:rPr lang="da-DK" sz="2200" dirty="0"/>
                  <a:t>Universets indhold af atomart stof – i andele af alt stof/energi </a:t>
                </a:r>
              </a:p>
              <a:p>
                <a:r>
                  <a:rPr lang="da-DK" sz="2200" dirty="0"/>
                  <a:t>Universets indhold af mørkt stof – i andele af alt stof/energi</a:t>
                </a:r>
              </a:p>
              <a:p>
                <a:r>
                  <a:rPr lang="da-DK" sz="2200" dirty="0"/>
                  <a:t>Universets indhold af mørk energi – i andele af alt stof/energi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2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da-DK" sz="22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a-DK" sz="2200" dirty="0"/>
                  <a:t> er summen af andelene for atomart og mørkt stof</a:t>
                </a:r>
              </a:p>
              <a:p>
                <a:r>
                  <a:rPr lang="da-DK" sz="2200" dirty="0"/>
                  <a:t>De bedste nuværende værdier er anført på næste slide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52CCECBC-6785-4803-B55D-426156A60C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3"/>
                <a:stretch>
                  <a:fillRect l="-1051" b="-86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8256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17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4A1CFAF-67EE-4404-ADFE-51CABD22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Geocentrisk system</a:t>
            </a:r>
            <a:br>
              <a:rPr lang="da-DK">
                <a:solidFill>
                  <a:srgbClr val="FFFFFF"/>
                </a:solidFill>
              </a:rPr>
            </a:br>
            <a:endParaRPr lang="da-DK">
              <a:solidFill>
                <a:srgbClr val="FFFFFF"/>
              </a:solidFill>
            </a:endParaRP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202D323-B521-4BE3-97FE-133C632AD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1" y="478232"/>
            <a:ext cx="3188459" cy="2789902"/>
          </a:xfrm>
          <a:prstGeom prst="rect">
            <a:avLst/>
          </a:prstGeom>
        </p:spPr>
      </p:pic>
      <p:cxnSp>
        <p:nvCxnSpPr>
          <p:cNvPr id="50" name="Straight Connector 19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0853A910-D6D0-46CE-B0DB-43D8BB0F63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3912979"/>
            <a:ext cx="3662730" cy="2142696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F4AC098-7CA5-4562-96DA-B1A04F462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da-DK" sz="2400" dirty="0">
                <a:solidFill>
                  <a:srgbClr val="FFFFFF"/>
                </a:solidFill>
              </a:rPr>
              <a:t>Antikkens verdensbillede</a:t>
            </a:r>
          </a:p>
          <a:p>
            <a:r>
              <a:rPr lang="da-DK" sz="2400" dirty="0">
                <a:solidFill>
                  <a:srgbClr val="FFFFFF"/>
                </a:solidFill>
              </a:rPr>
              <a:t>Alt roterer om Jorden i cirkler</a:t>
            </a:r>
          </a:p>
          <a:p>
            <a:r>
              <a:rPr lang="da-DK" sz="2400" dirty="0">
                <a:solidFill>
                  <a:srgbClr val="FFFFFF"/>
                </a:solidFill>
              </a:rPr>
              <a:t>Nødvendigt med cirkler på cirkler</a:t>
            </a:r>
          </a:p>
          <a:p>
            <a:r>
              <a:rPr lang="da-DK" sz="2400" dirty="0">
                <a:solidFill>
                  <a:srgbClr val="FFFFFF"/>
                </a:solidFill>
              </a:rPr>
              <a:t>Ellers kan planeternes bevægelse ikke gengives i modellen</a:t>
            </a:r>
          </a:p>
          <a:p>
            <a:r>
              <a:rPr lang="da-DK" sz="2400" dirty="0">
                <a:solidFill>
                  <a:srgbClr val="FFFFFF"/>
                </a:solidFill>
              </a:rPr>
              <a:t>Selv firmamentet roterer om Jorden på 24 timer</a:t>
            </a:r>
          </a:p>
          <a:p>
            <a:endParaRPr lang="da-DK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681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2D55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62C1435-B700-497E-9B9E-98C3E8BF6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863548"/>
            <a:ext cx="6594189" cy="1528734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Universets stof/energi indhold</a:t>
            </a:r>
          </a:p>
        </p:txBody>
      </p:sp>
      <p:pic>
        <p:nvPicPr>
          <p:cNvPr id="8" name="Billede 7" descr="Et billede, der indeholder enhed&#10;&#10;Automatisk genereret beskrivelse">
            <a:extLst>
              <a:ext uri="{FF2B5EF4-FFF2-40B4-BE49-F238E27FC236}">
                <a16:creationId xmlns:a16="http://schemas.microsoft.com/office/drawing/2014/main" id="{81D18388-E0E4-48AE-8C74-F30F558EA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4" r="1" b="1557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64DA545-BFED-42A7-97A5-AAEFE8955A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</a:rPr>
                  <a:t>Den bedste værdi for Hubble-parameteren er</a:t>
                </a: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(20,7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0,2)</m:t>
                    </m:r>
                  </m:oMath>
                </a14:m>
                <a:r>
                  <a:rPr lang="en-US" sz="2000">
                    <a:solidFill>
                      <a:srgbClr val="FFFFFF"/>
                    </a:solidFill>
                  </a:rPr>
                  <a:t> km/s/Mlysår</a:t>
                </a: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(Planck-satellit-data)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E64DA545-BFED-42A7-97A5-AAEFE8955A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  <a:blipFill>
                <a:blip r:embed="rId3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01137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39B798-016B-4C87-AE5C-EC2FD4744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/>
                </a:solidFill>
              </a:rPr>
              <a:t>Procenter af hvad?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2BDB0F02-B659-4A14-A023-15CC74A344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400"/>
                  <a:t>Stof/energi-tæthederne er målt i forhold til den kritiske tæthed, som antages at være Universets middeltæthed</a:t>
                </a:r>
              </a:p>
              <a:p>
                <a:r>
                  <a:rPr lang="da-DK" sz="2400"/>
                  <a:t>Formlen er:</a:t>
                </a:r>
              </a:p>
              <a:p>
                <a:endParaRPr lang="da-DK" sz="240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𝑐𝑟𝑖𝑡</m:t>
                        </m:r>
                      </m:sub>
                    </m:sSub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3</m:t>
                        </m:r>
                        <m:sSubSup>
                          <m:sSubSup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num>
                      <m:den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𝐺</m:t>
                        </m:r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=8,5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−27</m:t>
                        </m:r>
                      </m:sup>
                    </m:sSup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kg</m:t>
                    </m:r>
                    <m:r>
                      <a:rPr lang="da-DK" sz="2400" b="0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a-DK" sz="2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</m:t>
                        </m:r>
                      </m:e>
                      <m:sup>
                        <m:r>
                          <a:rPr lang="da-DK" sz="2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da-DK" sz="2400"/>
                  <a:t>   </a:t>
                </a:r>
              </a:p>
              <a:p>
                <a:endParaRPr lang="da-DK" sz="2400"/>
              </a:p>
              <a:p>
                <a:r>
                  <a:rPr lang="da-DK" sz="2400"/>
                  <a:t>eller svarende til ca. 5 H-atomer pr kubikmeter!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a-DK" sz="2400" b="0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2400" b="0" i="0">
                        <a:latin typeface="Cambria Math" panose="02040503050406030204" pitchFamily="18" charset="0"/>
                      </a:rPr>
                      <m:t>og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da-DK" sz="2400"/>
                  <a:t> er andele af denne kritiske tæthed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2BDB0F02-B659-4A14-A023-15CC74A344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1242" r="-2006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832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A93CE6-F8D6-435E-9B3A-D7AB9DE4F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r>
              <a:rPr lang="da-DK" sz="4100"/>
              <a:t>Kosmologiske parametre – hvorfra?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6B75C9F-0B82-4EE9-ACB8-E198A3C773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da-DK" sz="2000"/>
              <a:t>De kosmologiske parametre er målt af den europæiske satellit Planck i årene 2009 – 2013 (se billede)</a:t>
            </a:r>
          </a:p>
          <a:p>
            <a:r>
              <a:rPr lang="da-DK" sz="2000"/>
              <a:t>Satellitten målte meget præcist på den kosmologiske baggrundsstråling</a:t>
            </a:r>
          </a:p>
          <a:p>
            <a:r>
              <a:rPr lang="da-DK" sz="2000"/>
              <a:t>Denne stråling stammer fra ca. 380 000 år efter Big Bang hvor Universet blev ‘gennemsigtigt’</a:t>
            </a:r>
          </a:p>
          <a:p>
            <a:r>
              <a:rPr lang="da-DK" sz="2000"/>
              <a:t>Stråletemperaturen er nu 2,73 K</a:t>
            </a:r>
          </a:p>
          <a:p>
            <a:r>
              <a:rPr lang="da-DK" sz="2000"/>
              <a:t>Fra de meget små variationer i strålingen kan de kosmologiske parametre findes</a:t>
            </a:r>
          </a:p>
          <a:p>
            <a:endParaRPr lang="da-DK" sz="2000"/>
          </a:p>
          <a:p>
            <a:endParaRPr lang="da-DK" sz="2000" dirty="0"/>
          </a:p>
        </p:txBody>
      </p:sp>
      <p:pic>
        <p:nvPicPr>
          <p:cNvPr id="5" name="Billede 4" descr="Et billede, der indeholder sidder, bord, kage, sort&#10;&#10;Automatisk genereret beskrivelse">
            <a:extLst>
              <a:ext uri="{FF2B5EF4-FFF2-40B4-BE49-F238E27FC236}">
                <a16:creationId xmlns:a16="http://schemas.microsoft.com/office/drawing/2014/main" id="{ED6610B4-2026-4E5E-9637-0323A19E5B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4" r="7337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215826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3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BD41A4B-F20D-459A-8D77-064BBC319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da-DK" sz="4000"/>
              <a:t>Planck data for CMB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57A3283-0A70-41E3-8283-A12ACCDCFF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7864" y="2399100"/>
            <a:ext cx="4878978" cy="3645084"/>
          </a:xfrm>
        </p:spPr>
        <p:txBody>
          <a:bodyPr>
            <a:normAutofit/>
          </a:bodyPr>
          <a:lstStyle/>
          <a:p>
            <a:r>
              <a:rPr lang="en-US" sz="2000"/>
              <a:t>Intensitetskurven følger meget præcist en Planck-kurve for temperaturstråling med temperature 2,74 K</a:t>
            </a:r>
          </a:p>
          <a:p>
            <a:r>
              <a:rPr lang="en-US" sz="2000"/>
              <a:t>Temperaturen varierer med ca. 0,00001 K forskellige steder på himlen</a:t>
            </a:r>
          </a:p>
          <a:p>
            <a:r>
              <a:rPr lang="en-US" sz="2000"/>
              <a:t>Oprindelig temperatur var omkring 3000 K</a:t>
            </a:r>
          </a:p>
          <a:p>
            <a:endParaRPr lang="en-US" sz="200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7DC30DD-031F-4C50-AFB1-99A928DB2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4" r="-3" b="-3"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82182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 descr="Et billede, der indeholder blå, sidder, bord, plade&#10;&#10;Automatisk genereret beskrivelse">
            <a:extLst>
              <a:ext uri="{FF2B5EF4-FFF2-40B4-BE49-F238E27FC236}">
                <a16:creationId xmlns:a16="http://schemas.microsoft.com/office/drawing/2014/main" id="{BDDF1F46-685A-4732-89A9-C443CF2B4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1" b="11721"/>
          <a:stretch/>
        </p:blipFill>
        <p:spPr>
          <a:xfrm>
            <a:off x="-1" y="10"/>
            <a:ext cx="12192001" cy="4666928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82E5525-8029-46EC-9179-FA9510428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4551037"/>
            <a:ext cx="5021782" cy="1509931"/>
          </a:xfrm>
        </p:spPr>
        <p:txBody>
          <a:bodyPr>
            <a:normAutofit/>
          </a:bodyPr>
          <a:lstStyle/>
          <a:p>
            <a:r>
              <a:rPr lang="da-DK" sz="4000">
                <a:solidFill>
                  <a:srgbClr val="000000"/>
                </a:solidFill>
              </a:rPr>
              <a:t>Universet 380 000 år efter Big Bang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38AE698-D348-4D68-8060-6C2A9341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247" y="4551037"/>
            <a:ext cx="4926411" cy="1509935"/>
          </a:xfrm>
        </p:spPr>
        <p:txBody>
          <a:bodyPr anchor="ctr">
            <a:normAutofit/>
          </a:bodyPr>
          <a:lstStyle/>
          <a:p>
            <a:r>
              <a:rPr lang="da-DK" sz="1800">
                <a:solidFill>
                  <a:srgbClr val="000000"/>
                </a:solidFill>
              </a:rPr>
              <a:t>De små temperaturvariationer viser meget svage strukturer/variationer i stoffets tæthed</a:t>
            </a:r>
          </a:p>
          <a:p>
            <a:endParaRPr lang="da-DK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040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23D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430F517-C3C3-4D9D-BC3D-0EF7D5678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Planck power-spektrum</a:t>
            </a:r>
          </a:p>
        </p:txBody>
      </p:sp>
      <p:pic>
        <p:nvPicPr>
          <p:cNvPr id="5" name="Pladsholder til indhold 4" descr="Et billede, der indeholder kort&#10;&#10;Automatisk genereret beskrivelse">
            <a:extLst>
              <a:ext uri="{FF2B5EF4-FFF2-40B4-BE49-F238E27FC236}">
                <a16:creationId xmlns:a16="http://schemas.microsoft.com/office/drawing/2014/main" id="{08D2E530-EB0C-40D6-BFB2-8DC5F402C7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 r="1" b="1807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4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8C7ED21-C67B-4BC4-B249-576F80FE1B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</a:rPr>
                  <a:t>Spektret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viser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hvordan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CMB </a:t>
                </a:r>
                <a:r>
                  <a:rPr lang="en-US" sz="2000">
                    <a:solidFill>
                      <a:srgbClr val="FFFFFF"/>
                    </a:solidFill>
                  </a:rPr>
                  <a:t>varierer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på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forskellige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vinkelskalaer</a:t>
                </a:r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Maksimet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ved</a:t>
                </a:r>
                <a:r>
                  <a:rPr lang="en-US" sz="2000" dirty="0">
                    <a:solidFill>
                      <a:srgbClr val="FFFFFF"/>
                    </a:solidFill>
                  </a:rPr>
                  <a:t> 1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viser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, at </a:t>
                </a:r>
                <a:r>
                  <a:rPr lang="en-US" sz="2000">
                    <a:solidFill>
                      <a:srgbClr val="FFFFFF"/>
                    </a:solidFill>
                  </a:rPr>
                  <a:t>Universets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krumning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tæt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på</a:t>
                </a:r>
                <a:r>
                  <a:rPr lang="en-US" sz="2000" dirty="0">
                    <a:solidFill>
                      <a:srgbClr val="FFFFFF"/>
                    </a:solidFill>
                  </a:rPr>
                  <a:t> 0</a:t>
                </a: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Dvs</a:t>
                </a:r>
                <a:r>
                  <a:rPr lang="en-US" sz="2000" dirty="0">
                    <a:solidFill>
                      <a:srgbClr val="FFFFFF"/>
                    </a:solidFill>
                  </a:rPr>
                  <a:t>. at </a:t>
                </a:r>
                <a:r>
                  <a:rPr lang="en-US" sz="2000">
                    <a:solidFill>
                      <a:srgbClr val="FFFFFF"/>
                    </a:solidFill>
                  </a:rPr>
                  <a:t>Universets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tæthed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tæt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på</a:t>
                </a:r>
                <a:r>
                  <a:rPr lang="en-US" sz="2000" dirty="0">
                    <a:solidFill>
                      <a:srgbClr val="FFFFFF"/>
                    </a:solidFill>
                  </a:rPr>
                  <a:t> den </a:t>
                </a:r>
                <a:r>
                  <a:rPr lang="en-US" sz="2000">
                    <a:solidFill>
                      <a:srgbClr val="FFFFFF"/>
                    </a:solidFill>
                  </a:rPr>
                  <a:t>kritiske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tæthed</a:t>
                </a:r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 dirty="0">
                    <a:solidFill>
                      <a:srgbClr val="FFFFFF"/>
                    </a:solidFill>
                  </a:rPr>
                  <a:t>De </a:t>
                </a:r>
                <a:r>
                  <a:rPr lang="en-US" sz="2000">
                    <a:solidFill>
                      <a:srgbClr val="FFFFFF"/>
                    </a:solidFill>
                  </a:rPr>
                  <a:t>øvrige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kosmologiske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parameter </a:t>
                </a:r>
                <a:r>
                  <a:rPr lang="en-US" sz="2000">
                    <a:solidFill>
                      <a:srgbClr val="FFFFFF"/>
                    </a:solidFill>
                  </a:rPr>
                  <a:t>kan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uddrages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af</a:t>
                </a:r>
                <a:r>
                  <a:rPr lang="en-US" sz="2000" dirty="0">
                    <a:solidFill>
                      <a:srgbClr val="FFFFFF"/>
                    </a:solidFill>
                  </a:rPr>
                  <a:t> power-</a:t>
                </a:r>
                <a:r>
                  <a:rPr lang="en-US" sz="2000">
                    <a:solidFill>
                      <a:srgbClr val="FFFFFF"/>
                    </a:solidFill>
                  </a:rPr>
                  <a:t>spektret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08C7ED21-C67B-4BC4-B249-576F80FE1B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  <a:blipFill>
                <a:blip r:embed="rId3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937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1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DA6F74-1043-4F69-A2F4-FEEA3525C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Påstand: meget tidlig universel inflation</a:t>
            </a:r>
          </a:p>
        </p:txBody>
      </p:sp>
      <p:pic>
        <p:nvPicPr>
          <p:cNvPr id="5" name="Billede 4" descr="Et billede, der indeholder tekst&#10;&#10;Automatisk genereret beskrivelse">
            <a:extLst>
              <a:ext uri="{FF2B5EF4-FFF2-40B4-BE49-F238E27FC236}">
                <a16:creationId xmlns:a16="http://schemas.microsoft.com/office/drawing/2014/main" id="{26884237-1DDD-49B9-A9F1-1CA58C0A56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522551"/>
            <a:ext cx="3662730" cy="2701263"/>
          </a:xfrm>
          <a:prstGeom prst="rect">
            <a:avLst/>
          </a:prstGeom>
        </p:spPr>
      </p:pic>
      <p:cxnSp>
        <p:nvCxnSpPr>
          <p:cNvPr id="16" name="Straight Connector 13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 descr="Et billede, der indeholder lampe, bord, spejl, tegning&#10;&#10;Automatisk genereret beskrivelse">
            <a:extLst>
              <a:ext uri="{FF2B5EF4-FFF2-40B4-BE49-F238E27FC236}">
                <a16:creationId xmlns:a16="http://schemas.microsoft.com/office/drawing/2014/main" id="{D6515F94-0A93-4B0C-BFB8-A1C4EF55C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4086958"/>
            <a:ext cx="3662730" cy="17947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A757540-3E32-4EA5-9BA2-C8D60B3113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97762" y="2799889"/>
                <a:ext cx="5747187" cy="2987543"/>
              </a:xfrm>
            </p:spPr>
            <p:txBody>
              <a:bodyPr anchor="t">
                <a:normAutofit/>
              </a:bodyPr>
              <a:lstStyle/>
              <a:p>
                <a:r>
                  <a:rPr lang="da-DK" sz="2200" dirty="0">
                    <a:solidFill>
                      <a:srgbClr val="FFFFFF"/>
                    </a:solidFill>
                  </a:rPr>
                  <a:t>Universet undergår en voldsom udvidelse kl. </a:t>
                </a:r>
                <a:r>
                  <a:rPr lang="da-DK" sz="2200">
                    <a:solidFill>
                      <a:srgbClr val="FFFFFF"/>
                    </a:solidFill>
                  </a:rPr>
                  <a:t>ca</a:t>
                </a:r>
                <a:r>
                  <a:rPr lang="da-DK" sz="22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2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2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da-DK" sz="22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−35</m:t>
                        </m:r>
                      </m:sup>
                    </m:sSup>
                    <m:r>
                      <m:rPr>
                        <m:sty m:val="p"/>
                      </m:rPr>
                      <a:rPr lang="da-DK" sz="2200" b="0" i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sekunder</m:t>
                    </m:r>
                    <m:r>
                      <a:rPr lang="da-DK" sz="2200" b="0" i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!</m:t>
                    </m:r>
                  </m:oMath>
                </a14:m>
                <a:endParaRPr lang="da-DK" sz="2200" b="0" dirty="0">
                  <a:solidFill>
                    <a:srgbClr val="FFFFFF"/>
                  </a:solidFill>
                </a:endParaRPr>
              </a:p>
              <a:p>
                <a:r>
                  <a:rPr lang="da-DK" sz="2200" dirty="0">
                    <a:solidFill>
                      <a:srgbClr val="FFFFFF"/>
                    </a:solidFill>
                  </a:rPr>
                  <a:t>Løser 2 problemer:</a:t>
                </a:r>
              </a:p>
              <a:p>
                <a:r>
                  <a:rPr lang="da-DK" sz="2200" dirty="0">
                    <a:solidFill>
                      <a:srgbClr val="FFFFFF"/>
                    </a:solidFill>
                  </a:rPr>
                  <a:t>1. Universet er ‘fladt’ (krumning 0) – stor ballon er mere flad end lille ballon</a:t>
                </a:r>
              </a:p>
              <a:p>
                <a:r>
                  <a:rPr lang="da-DK" sz="2200" dirty="0">
                    <a:solidFill>
                      <a:srgbClr val="FFFFFF"/>
                    </a:solidFill>
                  </a:rPr>
                  <a:t>2. CMB-temperaturen er (næsten) den samme i alle retninger – termisk kontakt før inflationen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AA757540-3E32-4EA5-9BA2-C8D60B3113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7762" y="2799889"/>
                <a:ext cx="5747187" cy="2987543"/>
              </a:xfrm>
              <a:blipFill>
                <a:blip r:embed="rId4"/>
                <a:stretch>
                  <a:fillRect l="-1166" t="-2449" r="-1273" b="-102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59370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50666C-19C0-44E4-9C0F-D06778935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chemeClr val="accent1"/>
                </a:solidFill>
              </a:rPr>
              <a:t>Hubbletid og Hubblelængde</a:t>
            </a:r>
          </a:p>
        </p:txBody>
      </p:sp>
      <p:cxnSp>
        <p:nvCxnSpPr>
          <p:cNvPr id="21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1C00C54-ED55-4BCD-9B08-3DD9503E50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400" dirty="0"/>
                  <a:t>Hubbletid: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20,7</m:t>
                        </m:r>
                        <m:f>
                          <m:f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num>
                          <m:den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𝑀𝑙𝑦𝑠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å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𝑟</m:t>
                        </m:r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1 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𝑀𝑙𝑦𝑠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å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20,7</m:t>
                        </m:r>
                        <m:f>
                          <m:f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𝑘𝑚</m:t>
                            </m:r>
                          </m:num>
                          <m:den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∙300 000</m:t>
                        </m:r>
                        <m:f>
                          <m:fPr>
                            <m:ctrlP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𝑘𝑚</m:t>
                            </m:r>
                          </m:num>
                          <m:den>
                            <m:r>
                              <a:rPr lang="da-DK" sz="2400" b="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∙1å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20,7 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𝑘𝑚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=14,5 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å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da-DK" sz="2400" b="0" dirty="0"/>
              </a:p>
              <a:p>
                <a:r>
                  <a:rPr lang="da-DK" sz="2400" dirty="0"/>
                  <a:t>Hubblelængde: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da-DK" sz="24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da-DK" sz="2400" b="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400" b="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400" b="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sSub>
                          <m:sSubPr>
                            <m:ctrlPr>
                              <a:rPr lang="da-DK" sz="2400" b="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a-DK" sz="2400" b="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da-DK" sz="2400" b="0" i="1">
                        <a:latin typeface="Cambria Math" panose="02040503050406030204" pitchFamily="18" charset="0"/>
                      </a:rPr>
                      <m:t>=14,5 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𝐺𝑙𝑦𝑠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å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da-DK" sz="2400" dirty="0"/>
              </a:p>
              <a:p>
                <a:r>
                  <a:rPr lang="da-DK" sz="2400" dirty="0"/>
                  <a:t>Hubbletiden er en omtrentlig tid for Universets alder</a:t>
                </a:r>
              </a:p>
              <a:p>
                <a:r>
                  <a:rPr lang="da-DK" sz="2400" dirty="0"/>
                  <a:t>Hubbletiden er en </a:t>
                </a:r>
                <a:r>
                  <a:rPr lang="da-DK" sz="2400" i="1" dirty="0"/>
                  <a:t>meget</a:t>
                </a:r>
                <a:r>
                  <a:rPr lang="da-DK" sz="2400" dirty="0"/>
                  <a:t> omtrentlig størrelse af det synlige Univers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1C00C54-ED55-4BCD-9B08-3DD9503E50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1242" r="-191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711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63">
            <a:extLst>
              <a:ext uri="{FF2B5EF4-FFF2-40B4-BE49-F238E27FC236}">
                <a16:creationId xmlns:a16="http://schemas.microsoft.com/office/drawing/2014/main" id="{4E2ED6F9-63C3-4A8D-9BB4-1EA62533B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1" name="Rectangle 65">
            <a:extLst>
              <a:ext uri="{FF2B5EF4-FFF2-40B4-BE49-F238E27FC236}">
                <a16:creationId xmlns:a16="http://schemas.microsoft.com/office/drawing/2014/main" id="{6D72081E-AD41-4FBB-B02B-698A68DBCA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85CE52-E92A-443C-95C7-78BE9594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495466"/>
            <a:ext cx="3611880" cy="153619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/>
              <a:t>Krumme rum/flader</a:t>
            </a:r>
          </a:p>
        </p:txBody>
      </p:sp>
      <p:pic>
        <p:nvPicPr>
          <p:cNvPr id="5" name="Pladsholder til indhold 4" descr="Et billede, der indeholder spil&#10;&#10;Automatisk genereret beskrivelse">
            <a:extLst>
              <a:ext uri="{FF2B5EF4-FFF2-40B4-BE49-F238E27FC236}">
                <a16:creationId xmlns:a16="http://schemas.microsoft.com/office/drawing/2014/main" id="{D6AD8932-8FC8-4E7C-8E0A-B9C0F3FF9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1" r="-1" b="-1"/>
          <a:stretch/>
        </p:blipFill>
        <p:spPr>
          <a:xfrm>
            <a:off x="20" y="10"/>
            <a:ext cx="12191980" cy="3994473"/>
          </a:xfrm>
          <a:prstGeom prst="rect">
            <a:avLst/>
          </a:prstGeom>
        </p:spPr>
      </p:pic>
      <p:sp>
        <p:nvSpPr>
          <p:cNvPr id="93" name="Rectangle 67">
            <a:extLst>
              <a:ext uri="{FF2B5EF4-FFF2-40B4-BE49-F238E27FC236}">
                <a16:creationId xmlns:a16="http://schemas.microsoft.com/office/drawing/2014/main" id="{716248AD-805F-41BF-9B57-FC53E5B32F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4" name="Rectangle 69">
            <a:extLst>
              <a:ext uri="{FF2B5EF4-FFF2-40B4-BE49-F238E27FC236}">
                <a16:creationId xmlns:a16="http://schemas.microsoft.com/office/drawing/2014/main" id="{1F82758F-B2B3-4F0A-BB90-4BFFEDD16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Content Placeholder 18">
            <a:extLst>
              <a:ext uri="{FF2B5EF4-FFF2-40B4-BE49-F238E27FC236}">
                <a16:creationId xmlns:a16="http://schemas.microsoft.com/office/drawing/2014/main" id="{8093737E-7514-4F91-932A-C7D5CEAE92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5826" y="4495466"/>
            <a:ext cx="6061022" cy="1536192"/>
          </a:xfrm>
        </p:spPr>
        <p:txBody>
          <a:bodyPr anchor="ctr">
            <a:normAutofit/>
          </a:bodyPr>
          <a:lstStyle/>
          <a:p>
            <a:r>
              <a:rPr lang="en-US" sz="1800" dirty="0" err="1"/>
              <a:t>Positivt</a:t>
            </a:r>
            <a:r>
              <a:rPr lang="en-US" sz="1800" dirty="0"/>
              <a:t> </a:t>
            </a:r>
            <a:r>
              <a:rPr lang="en-US" sz="1800" dirty="0" err="1"/>
              <a:t>krummet</a:t>
            </a:r>
            <a:r>
              <a:rPr lang="en-US" sz="1800" dirty="0"/>
              <a:t> rum (2d)</a:t>
            </a:r>
          </a:p>
          <a:p>
            <a:r>
              <a:rPr lang="en-US" sz="1800" dirty="0" err="1"/>
              <a:t>Negativt</a:t>
            </a:r>
            <a:r>
              <a:rPr lang="en-US" sz="1800" dirty="0"/>
              <a:t> </a:t>
            </a:r>
            <a:r>
              <a:rPr lang="en-US" sz="1800" dirty="0" err="1"/>
              <a:t>krummet</a:t>
            </a:r>
            <a:r>
              <a:rPr lang="en-US" sz="1800" dirty="0"/>
              <a:t> rum (2d)</a:t>
            </a:r>
          </a:p>
          <a:p>
            <a:r>
              <a:rPr lang="en-US" sz="1800" dirty="0"/>
              <a:t>Rum med </a:t>
            </a:r>
            <a:r>
              <a:rPr lang="en-US" sz="1800" dirty="0" err="1"/>
              <a:t>krumningen</a:t>
            </a:r>
            <a:r>
              <a:rPr lang="en-US" sz="1800" dirty="0"/>
              <a:t> 0 (‘</a:t>
            </a:r>
            <a:r>
              <a:rPr lang="en-US" sz="1800" dirty="0" err="1"/>
              <a:t>fladt</a:t>
            </a:r>
            <a:r>
              <a:rPr lang="en-US" sz="1800" dirty="0"/>
              <a:t> rum’) – </a:t>
            </a:r>
            <a:r>
              <a:rPr lang="en-US" sz="1800" dirty="0" err="1"/>
              <a:t>Euklidiske</a:t>
            </a:r>
            <a:r>
              <a:rPr lang="en-US" sz="1800" dirty="0"/>
              <a:t> </a:t>
            </a:r>
            <a:r>
              <a:rPr lang="en-US" sz="1800" dirty="0" err="1"/>
              <a:t>geometri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17346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E64406D-55FF-42C3-88E4-A39B744A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da-DK" sz="3400">
                <a:solidFill>
                  <a:schemeClr val="accent1"/>
                </a:solidFill>
              </a:rPr>
              <a:t>Den kosmologiske bevægelsesligning</a:t>
            </a:r>
            <a:br>
              <a:rPr lang="da-DK" sz="3400">
                <a:solidFill>
                  <a:schemeClr val="accent1"/>
                </a:solidFill>
              </a:rPr>
            </a:br>
            <a:br>
              <a:rPr lang="da-DK" sz="3400">
                <a:solidFill>
                  <a:schemeClr val="accent1"/>
                </a:solidFill>
              </a:rPr>
            </a:br>
            <a:r>
              <a:rPr lang="da-DK" sz="3400">
                <a:solidFill>
                  <a:schemeClr val="accent1"/>
                </a:solidFill>
              </a:rPr>
              <a:t>Lambda-CDM-model</a:t>
            </a:r>
          </a:p>
        </p:txBody>
      </p:sp>
      <p:cxnSp>
        <p:nvCxnSpPr>
          <p:cNvPr id="28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DE53115-20CA-4641-823A-8077C51F88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</p:spPr>
            <p:txBody>
              <a:bodyPr anchor="ctr">
                <a:normAutofit/>
              </a:bodyPr>
              <a:lstStyle/>
              <a:p>
                <a:r>
                  <a:rPr lang="da-DK" sz="2400"/>
                  <a:t>Det er tilstrækkeligt at opstille og løse bevægelsesligningen for skalafaktoren </a:t>
                </a:r>
                <a14:m>
                  <m:oMath xmlns:m="http://schemas.openxmlformats.org/officeDocument/2006/math">
                    <m:r>
                      <a:rPr lang="da-DK" sz="2400" b="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400" b="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sz="2400"/>
              </a:p>
              <a:p>
                <a:r>
                  <a:rPr lang="da-DK" sz="2400"/>
                  <a:t>Bevægelsesligningen (hvor vi ‘kun’ har medtaget stofbidrag og mørk energi men ikke fx strålingsbidrag) er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sz="2400" i="1">
                        <a:latin typeface="Cambria Math" panose="02040503050406030204" pitchFamily="18" charset="0"/>
                      </a:rPr>
                      <m:t>=−0,5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sz="2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4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240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da-DK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sz="2400"/>
              </a:p>
              <a:p>
                <a:r>
                  <a:rPr lang="da-DK" sz="2400"/>
                  <a:t>Her 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da-DK" sz="2400"/>
                  <a:t> accelerationen i skalafaktoren</a:t>
                </a:r>
              </a:p>
              <a:p>
                <a:r>
                  <a:rPr lang="da-DK" sz="2400"/>
                  <a:t>Stof-leddet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</a:rPr>
                      <m:t>−0,5</m:t>
                    </m:r>
                    <m:f>
                      <m:f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sz="2400"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da-DK" sz="2400" i="1"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da-DK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da-DK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da-DK" sz="2400"/>
                  <a:t>  bremser udviklingen af </a:t>
                </a:r>
                <a14:m>
                  <m:oMath xmlns:m="http://schemas.openxmlformats.org/officeDocument/2006/math">
                    <m:r>
                      <a:rPr lang="da-DK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sz="2400"/>
              </a:p>
              <a:p>
                <a:r>
                  <a:rPr lang="da-DK" sz="2400"/>
                  <a:t>Leddet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240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da-DK" sz="2400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2400"/>
                  <a:t>  accelererer udviklingen af </a:t>
                </a:r>
                <a14:m>
                  <m:oMath xmlns:m="http://schemas.openxmlformats.org/officeDocument/2006/math">
                    <m:r>
                      <a:rPr lang="da-DK" sz="2400"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2400"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40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4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a-DK" sz="2400"/>
                  <a:t> – hvis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240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2400"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da-DK" sz="2400"/>
                  <a:t> er positiv</a:t>
                </a: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DE53115-20CA-4641-823A-8077C51F88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6031" y="963877"/>
                <a:ext cx="6377769" cy="4930246"/>
              </a:xfrm>
              <a:blipFill>
                <a:blip r:embed="rId2"/>
                <a:stretch>
                  <a:fillRect l="-1242" r="-1815" b="-49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952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0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97647CE-93BC-41B8-9886-B72299E35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Heliocentrisk system - Kopernikus</a:t>
            </a:r>
          </a:p>
        </p:txBody>
      </p:sp>
      <p:pic>
        <p:nvPicPr>
          <p:cNvPr id="6" name="Billede 5" descr="Et billede, der indeholder mand, opbevarer, stående&#10;&#10;Automatisk genereret beskrivelse">
            <a:extLst>
              <a:ext uri="{FF2B5EF4-FFF2-40B4-BE49-F238E27FC236}">
                <a16:creationId xmlns:a16="http://schemas.microsoft.com/office/drawing/2014/main" id="{40784F79-1E6D-48D8-93D8-43159D8F4E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6"/>
          <a:stretch/>
        </p:blipFill>
        <p:spPr>
          <a:xfrm>
            <a:off x="1300829" y="478232"/>
            <a:ext cx="2024844" cy="2789902"/>
          </a:xfrm>
          <a:prstGeom prst="rect">
            <a:avLst/>
          </a:prstGeom>
        </p:spPr>
      </p:pic>
      <p:cxnSp>
        <p:nvCxnSpPr>
          <p:cNvPr id="30" name="Straight Connector 12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Billede 4">
            <a:extLst>
              <a:ext uri="{FF2B5EF4-FFF2-40B4-BE49-F238E27FC236}">
                <a16:creationId xmlns:a16="http://schemas.microsoft.com/office/drawing/2014/main" id="{DE3FFA02-0E03-4E60-8530-28CCCF326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28" b="3592"/>
          <a:stretch/>
        </p:blipFill>
        <p:spPr>
          <a:xfrm>
            <a:off x="846269" y="3589867"/>
            <a:ext cx="2933963" cy="2788920"/>
          </a:xfrm>
          <a:prstGeom prst="rect">
            <a:avLst/>
          </a:prstGeom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0E0DF1-4F4F-46AD-96D9-9AA8BF0AA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99889"/>
            <a:ext cx="5747187" cy="2987543"/>
          </a:xfrm>
        </p:spPr>
        <p:txBody>
          <a:bodyPr anchor="t">
            <a:normAutofit/>
          </a:bodyPr>
          <a:lstStyle/>
          <a:p>
            <a:r>
              <a:rPr lang="da-DK" sz="2400">
                <a:solidFill>
                  <a:srgbClr val="FFFFFF"/>
                </a:solidFill>
              </a:rPr>
              <a:t>Nicolaus Kopernikus </a:t>
            </a:r>
          </a:p>
          <a:p>
            <a:r>
              <a:rPr lang="da-DK" sz="2400">
                <a:solidFill>
                  <a:srgbClr val="FFFFFF"/>
                </a:solidFill>
              </a:rPr>
              <a:t>Født i Polen 1473</a:t>
            </a:r>
          </a:p>
          <a:p>
            <a:r>
              <a:rPr lang="da-DK" sz="2400">
                <a:solidFill>
                  <a:srgbClr val="FFFFFF"/>
                </a:solidFill>
              </a:rPr>
              <a:t>Død 1543</a:t>
            </a:r>
          </a:p>
          <a:p>
            <a:r>
              <a:rPr lang="da-DK" sz="2400">
                <a:solidFill>
                  <a:srgbClr val="FFFFFF"/>
                </a:solidFill>
              </a:rPr>
              <a:t>Planeter bevæger sig rundt om Solen i cirkler</a:t>
            </a:r>
          </a:p>
          <a:p>
            <a:r>
              <a:rPr lang="da-DK" sz="2400">
                <a:solidFill>
                  <a:srgbClr val="FFFFFF"/>
                </a:solidFill>
              </a:rPr>
              <a:t>Jorden roterer om sin akse på 24 timer</a:t>
            </a:r>
          </a:p>
          <a:p>
            <a:endParaRPr lang="da-DK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660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BE556-6AD5-4DD7-8F4E-739494FC7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3973667" cy="5811837"/>
          </a:xfrm>
        </p:spPr>
        <p:txBody>
          <a:bodyPr>
            <a:normAutofit/>
          </a:bodyPr>
          <a:lstStyle/>
          <a:p>
            <a:r>
              <a:rPr lang="da-DK" sz="3700">
                <a:solidFill>
                  <a:srgbClr val="FFFFFF"/>
                </a:solidFill>
              </a:rPr>
              <a:t>Kosmologisk bevægelsesligning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C5A7D37-6AE6-462B-B5C5-15333EF7F6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56927" y="365125"/>
                <a:ext cx="5996871" cy="5811837"/>
              </a:xfrm>
            </p:spPr>
            <p:txBody>
              <a:bodyPr anchor="ctr">
                <a:normAutofit/>
              </a:bodyPr>
              <a:lstStyle/>
              <a:p>
                <a:endParaRPr lang="da-DK" sz="2000" i="1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endParaRPr lang="da-DK" sz="2000" i="1">
                  <a:solidFill>
                    <a:srgbClr val="FFFFFF"/>
                  </a:solidFill>
                  <a:latin typeface="Cambria Math" panose="02040503050406030204" pitchFamily="18" charset="0"/>
                </a:endParaRPr>
              </a:p>
              <a:p>
                <a:r>
                  <a:rPr lang="da-DK" sz="2000" i="1">
                    <a:solidFill>
                      <a:srgbClr val="FFFFFF"/>
                    </a:solidFill>
                    <a:latin typeface="Cambria Math" panose="02040503050406030204" pitchFamily="18" charset="0"/>
                  </a:rPr>
                  <a:t>Lambda-CDM model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Sup>
                          <m:sSubSupPr>
                            <m:ctrlPr>
                              <a:rPr lang="da-DK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a-DK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da-DK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a-DK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p>
                        </m:sSubSup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=−0,5</m:t>
                    </m:r>
                    <m:f>
                      <m:f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a-DK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sz="20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a:rPr lang="da-DK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num>
                      <m:den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  <m:sSup>
                          <m:sSupPr>
                            <m:ctrlPr>
                              <a:rPr lang="da-DK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da-DK" sz="20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a-DK" sz="200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da-DK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∙</m:t>
                    </m:r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a-DK" sz="2000">
                  <a:solidFill>
                    <a:srgbClr val="FFFFFF"/>
                  </a:solidFill>
                </a:endParaRP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Det fremgår, at stofbidraget (der indeholder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da-DK" sz="2000">
                    <a:solidFill>
                      <a:srgbClr val="FFFFFF"/>
                    </a:solidFill>
                  </a:rPr>
                  <a:t>) vil dominere i det tidlige Univers, hvor </a:t>
                </a:r>
                <a14:m>
                  <m:oMath xmlns:m="http://schemas.openxmlformats.org/officeDocument/2006/math"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≪1</m:t>
                    </m:r>
                  </m:oMath>
                </a14:m>
                <a:endParaRPr lang="da-DK" sz="2000">
                  <a:solidFill>
                    <a:srgbClr val="FFFFFF"/>
                  </a:solidFill>
                </a:endParaRP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Det fremgår også, at mørk energi-leddet vil dominere i det senere Univers, hvor </a:t>
                </a:r>
                <a14:m>
                  <m:oMath xmlns:m="http://schemas.openxmlformats.org/officeDocument/2006/math"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≫</m:t>
                    </m:r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da-DK" sz="2000">
                  <a:solidFill>
                    <a:srgbClr val="FFFFFF"/>
                  </a:solidFill>
                </a:endParaRP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Skalafaktorværdien, hvor den mørke energi overtager ‘fører-rollen’ kan beregnes hvis vi sætter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da-DK" sz="2000">
                  <a:solidFill>
                    <a:srgbClr val="FFFFFF"/>
                  </a:solidFill>
                </a:endParaRP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Resultatet er </a:t>
                </a:r>
                <a14:m>
                  <m:oMath xmlns:m="http://schemas.openxmlformats.org/officeDocument/2006/math"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m:rPr>
                            <m:brk m:alnAt="7"/>
                          </m:rP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f>
                          <m:fPr>
                            <m:ctrlPr>
                              <a:rPr lang="da-DK" sz="20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a-DK" sz="20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0,5</m:t>
                            </m:r>
                            <m:sSub>
                              <m:sSubPr>
                                <m:ctrlPr>
                                  <a:rPr lang="da-DK" sz="20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a:rPr lang="da-DK" sz="20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da-DK" sz="20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sz="20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Ω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l-GR" sz="2000" b="0" i="1">
                                    <a:solidFill>
                                      <a:srgbClr val="FFFFFF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Λ</m:t>
                                </m:r>
                              </m:sub>
                            </m:sSub>
                          </m:den>
                        </m:f>
                      </m:e>
                    </m:rad>
                  </m:oMath>
                </a14:m>
                <a:endParaRPr lang="da-DK" sz="2000">
                  <a:solidFill>
                    <a:srgbClr val="FFFFFF"/>
                  </a:solidFill>
                </a:endParaRP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Med de tidligere anførte værdier bliver </a:t>
                </a:r>
                <a14:m>
                  <m:oMath xmlns:m="http://schemas.openxmlformats.org/officeDocument/2006/math">
                    <m:r>
                      <a:rPr lang="da-DK" sz="200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=0,6089</m:t>
                    </m:r>
                  </m:oMath>
                </a14:m>
                <a:r>
                  <a:rPr lang="da-DK" sz="2000">
                    <a:solidFill>
                      <a:srgbClr val="FFFFFF"/>
                    </a:solidFill>
                  </a:rPr>
                  <a:t>, svarende til et tidspunkt for ca. 6 mia. år siden!</a:t>
                </a: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Vi har allerede tabt til den mørke energi</a:t>
                </a:r>
              </a:p>
              <a:p>
                <a:endParaRPr lang="da-DK" sz="2000">
                  <a:solidFill>
                    <a:srgbClr val="FFFFFF"/>
                  </a:solidFill>
                </a:endParaRPr>
              </a:p>
              <a:p>
                <a:endParaRPr lang="da-DK" sz="2000">
                  <a:solidFill>
                    <a:srgbClr val="FFFFFF"/>
                  </a:solidFill>
                </a:endParaRPr>
              </a:p>
              <a:p>
                <a:endParaRPr lang="da-DK" sz="20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BC5A7D37-6AE6-462B-B5C5-15333EF7F6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56927" y="365125"/>
                <a:ext cx="5996871" cy="5811837"/>
              </a:xfrm>
              <a:blipFill>
                <a:blip r:embed="rId2"/>
                <a:stretch>
                  <a:fillRect l="-916" r="-814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32948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26">
            <a:extLst>
              <a:ext uri="{FF2B5EF4-FFF2-40B4-BE49-F238E27FC236}">
                <a16:creationId xmlns:a16="http://schemas.microsoft.com/office/drawing/2014/main" id="{18FD74D4-C0F3-4E5B-9628-885593F0B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A33067-82ED-4710-8389-EA514732E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7864" y="891539"/>
            <a:ext cx="4898135" cy="1346693"/>
          </a:xfrm>
        </p:spPr>
        <p:txBody>
          <a:bodyPr>
            <a:normAutofit/>
          </a:bodyPr>
          <a:lstStyle/>
          <a:p>
            <a:r>
              <a:rPr lang="da-DK" sz="4000"/>
              <a:t>Kosmologiske modeller</a:t>
            </a:r>
          </a:p>
        </p:txBody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E64FA8EC-281F-4A47-AF2E-9F85F2AAB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EB54CE3-5E37-4090-8567-71BA7D94CF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197864" y="2399100"/>
                <a:ext cx="4878978" cy="3645084"/>
              </a:xfrm>
            </p:spPr>
            <p:txBody>
              <a:bodyPr>
                <a:normAutofit/>
              </a:bodyPr>
              <a:lstStyle/>
              <a:p>
                <a:r>
                  <a:rPr lang="en-US" sz="2000"/>
                  <a:t>De tre kosmologiske parametre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a-DK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𝑜𝑔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</m:oMath>
                </a14:m>
                <a:r>
                  <a:rPr lang="en-US" sz="2000"/>
                  <a:t> ‘styrer’ Universets udvikling </a:t>
                </a:r>
              </a:p>
              <a:p>
                <a:r>
                  <a:rPr lang="en-US" sz="2000"/>
                  <a:t>Flere af modellerne har problemer med Universets alder</a:t>
                </a:r>
              </a:p>
              <a:p>
                <a:r>
                  <a:rPr lang="en-US" sz="2000"/>
                  <a:t>De ældste/tidligste stjerner er dateret til at være ca. 12 mia. År gamle</a:t>
                </a:r>
              </a:p>
              <a:p>
                <a:r>
                  <a:rPr lang="en-US" sz="2000"/>
                  <a:t>Kun to af modellerne er ‘kritiske’ (fladt rum)</a:t>
                </a:r>
              </a:p>
              <a:p>
                <a:r>
                  <a:rPr lang="da-DK" sz="2000"/>
                  <a:t>Krumning =</a:t>
                </a:r>
                <a14:m>
                  <m:oMath xmlns:m="http://schemas.openxmlformats.org/officeDocument/2006/math">
                    <m:r>
                      <a:rPr lang="da-DK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da-DK" sz="20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  <m:r>
                      <a:rPr lang="da-DK" sz="2000" b="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da-DK" sz="20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a-DK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da-DK" sz="2000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000"/>
                  <a:t> </a:t>
                </a:r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5EB54CE3-5E37-4090-8567-71BA7D94CF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97864" y="2399100"/>
                <a:ext cx="4878978" cy="3645084"/>
              </a:xfrm>
              <a:blipFill>
                <a:blip r:embed="rId2"/>
                <a:stretch>
                  <a:fillRect l="-1125" t="-1839" r="-1875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ladsholder til indhold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56C62C4A-30BC-43BD-A641-2B890479D6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4" r="1" b="1"/>
          <a:stretch/>
        </p:blipFill>
        <p:spPr>
          <a:xfrm>
            <a:off x="6552330" y="891540"/>
            <a:ext cx="5639670" cy="5071110"/>
          </a:xfrm>
          <a:prstGeom prst="rect">
            <a:avLst/>
          </a:prstGeom>
          <a:effectLst>
            <a:outerShdw blurRad="406400" dist="317500" dir="5400000" sx="89000" sy="89000" rotWithShape="0">
              <a:prstClr val="black">
                <a:alpha val="15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313991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79DBBEF-6F32-4357-8161-F66E6456D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Bedste skalafaktor-model pt 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2B1574F5-9C26-48C1-86EE-2C82A596E1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9" r="1321" b="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EC39178E-2437-4249-A697-2EC9572E83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</a:rPr>
                  <a:t>Det </a:t>
                </a:r>
                <a:r>
                  <a:rPr lang="en-US" sz="2000">
                    <a:solidFill>
                      <a:srgbClr val="FFFFFF"/>
                    </a:solidFill>
                  </a:rPr>
                  <a:t>fremgår</a:t>
                </a:r>
                <a:r>
                  <a:rPr lang="en-US" sz="2000" dirty="0">
                    <a:solidFill>
                      <a:srgbClr val="FFFFFF"/>
                    </a:solidFill>
                  </a:rPr>
                  <a:t>, at </a:t>
                </a:r>
                <a:r>
                  <a:rPr lang="en-US" sz="2000">
                    <a:solidFill>
                      <a:srgbClr val="FFFFFF"/>
                    </a:solidFill>
                  </a:rPr>
                  <a:t>Universets</a:t>
                </a:r>
                <a:r>
                  <a:rPr lang="en-US" sz="2000" dirty="0">
                    <a:solidFill>
                      <a:srgbClr val="FFFFFF"/>
                    </a:solidFill>
                  </a:rPr>
                  <a:t> alder </a:t>
                </a:r>
                <a:r>
                  <a:rPr lang="en-US" sz="2000">
                    <a:solidFill>
                      <a:srgbClr val="FFFFFF"/>
                    </a:solidFill>
                  </a:rPr>
                  <a:t>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ca. 13,8 </a:t>
                </a:r>
                <a:r>
                  <a:rPr lang="en-US" sz="2000">
                    <a:solidFill>
                      <a:srgbClr val="FFFFFF"/>
                    </a:solidFill>
                  </a:rPr>
                  <a:t>mia</a:t>
                </a:r>
                <a:r>
                  <a:rPr lang="en-US" sz="2000" dirty="0">
                    <a:solidFill>
                      <a:srgbClr val="FFFFFF"/>
                    </a:solidFill>
                  </a:rPr>
                  <a:t>. </a:t>
                </a:r>
                <a:r>
                  <a:rPr lang="en-US" sz="2000">
                    <a:solidFill>
                      <a:srgbClr val="FFFFFF"/>
                    </a:solidFill>
                  </a:rPr>
                  <a:t>år</a:t>
                </a:r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 dirty="0">
                    <a:solidFill>
                      <a:srgbClr val="FFFFFF"/>
                    </a:solidFill>
                  </a:rPr>
                  <a:t>Den </a:t>
                </a:r>
                <a:r>
                  <a:rPr lang="en-US" sz="2000">
                    <a:solidFill>
                      <a:srgbClr val="FFFFFF"/>
                    </a:solidFill>
                  </a:rPr>
                  <a:t>mørke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energi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overtog</a:t>
                </a:r>
                <a:r>
                  <a:rPr lang="en-US" sz="2000" dirty="0">
                    <a:solidFill>
                      <a:srgbClr val="FFFFFF"/>
                    </a:solidFill>
                  </a:rPr>
                  <a:t> ‘</a:t>
                </a:r>
                <a:r>
                  <a:rPr lang="en-US" sz="2000">
                    <a:solidFill>
                      <a:srgbClr val="FFFFFF"/>
                    </a:solidFill>
                  </a:rPr>
                  <a:t>føringen</a:t>
                </a:r>
                <a:r>
                  <a:rPr lang="en-US" sz="2000" dirty="0">
                    <a:solidFill>
                      <a:srgbClr val="FFFFFF"/>
                    </a:solidFill>
                  </a:rPr>
                  <a:t>’ for 6 </a:t>
                </a:r>
                <a:r>
                  <a:rPr lang="en-US" sz="2000">
                    <a:solidFill>
                      <a:srgbClr val="FFFFFF"/>
                    </a:solidFill>
                  </a:rPr>
                  <a:t>mia</a:t>
                </a:r>
                <a:r>
                  <a:rPr lang="en-US" sz="2000" dirty="0">
                    <a:solidFill>
                      <a:srgbClr val="FFFFFF"/>
                    </a:solidFill>
                  </a:rPr>
                  <a:t>. </a:t>
                </a:r>
                <a:r>
                  <a:rPr lang="en-US" sz="2000">
                    <a:solidFill>
                      <a:srgbClr val="FFFFFF"/>
                    </a:solidFill>
                  </a:rPr>
                  <a:t>år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siden</a:t>
                </a:r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Universets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udvidelse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accelererer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nu og </a:t>
                </a:r>
                <a:r>
                  <a:rPr lang="en-US" sz="2000">
                    <a:solidFill>
                      <a:srgbClr val="FFFFFF"/>
                    </a:solidFill>
                  </a:rPr>
                  <a:t>fortsætter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med det</a:t>
                </a: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Alderen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svarer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nogenlunde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til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Hubbletiden</a:t>
                </a:r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Modellen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kritisk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dvs</a:t>
                </a:r>
                <a:r>
                  <a:rPr lang="en-US" sz="2000" dirty="0">
                    <a:solidFill>
                      <a:srgbClr val="FFFFFF"/>
                    </a:solidFill>
                  </a:rPr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da-DK" sz="20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da-DK" sz="200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da-DK" sz="2000" b="0" i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m</m:t>
                            </m:r>
                          </m:sub>
                        </m:sSub>
                        <m:r>
                          <a:rPr lang="da-DK" sz="2000" b="0" i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000" dirty="0">
                  <a:solidFill>
                    <a:srgbClr val="FFFFFF"/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m</m:t>
                        </m:r>
                      </m:sub>
                    </m:sSub>
                    <m:r>
                      <a:rPr lang="da-DK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=0,3111,</m:t>
                    </m:r>
                    <m:sSub>
                      <m:sSubPr>
                        <m:ctrlPr>
                          <a:rPr lang="da-DK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da-DK" sz="200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Λ</m:t>
                        </m:r>
                      </m:sub>
                    </m:sSub>
                    <m:r>
                      <a:rPr lang="da-DK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=0,6889</m:t>
                    </m:r>
                  </m:oMath>
                </a14:m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11" name="Content Placeholder 10">
                <a:extLst>
                  <a:ext uri="{FF2B5EF4-FFF2-40B4-BE49-F238E27FC236}">
                    <a16:creationId xmlns:a16="http://schemas.microsoft.com/office/drawing/2014/main" id="{EC39178E-2437-4249-A697-2EC9572E83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  <a:blipFill>
                <a:blip r:embed="rId3"/>
                <a:stretch>
                  <a:fillRect l="-160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824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EF1D382-C86D-4147-BA7C-1984765E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 dirty="0">
                <a:solidFill>
                  <a:srgbClr val="FFFFFF"/>
                </a:solidFill>
              </a:rPr>
              <a:t>Kritiske modeller: bedste og kun stof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4CC3B3CF-464D-4327-93B3-6314D495FF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77" b="-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21" name="Rectangle 1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8273894-9F99-4B4A-BD39-C6E9E99FCF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 dirty="0">
                    <a:solidFill>
                      <a:srgbClr val="FFFFFF"/>
                    </a:solidFill>
                  </a:rPr>
                  <a:t>Rødforskydning </a:t>
                </a:r>
                <a:r>
                  <a:rPr lang="en-US" sz="2000">
                    <a:solidFill>
                      <a:srgbClr val="FFFFFF"/>
                    </a:solidFill>
                  </a:rPr>
                  <a:t>fx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a-DK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da-DK" sz="20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000" dirty="0">
                    <a:solidFill>
                      <a:srgbClr val="FFFFFF"/>
                    </a:solidFill>
                  </a:rPr>
                  <a:t> giver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den>
                    </m:f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=0,5</m:t>
                    </m:r>
                  </m:oMath>
                </a14:m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 dirty="0">
                    <a:solidFill>
                      <a:srgbClr val="FFFFFF"/>
                    </a:solidFill>
                  </a:rPr>
                  <a:t>Den </a:t>
                </a:r>
                <a:r>
                  <a:rPr lang="en-US" sz="2000">
                    <a:solidFill>
                      <a:srgbClr val="FFFFFF"/>
                    </a:solidFill>
                  </a:rPr>
                  <a:t>bedste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model giver </a:t>
                </a:r>
                <a:r>
                  <a:rPr lang="en-US" sz="2000">
                    <a:solidFill>
                      <a:srgbClr val="FFFFFF"/>
                    </a:solidFill>
                  </a:rPr>
                  <a:t>lystiden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8 </a:t>
                </a:r>
                <a:r>
                  <a:rPr lang="en-US" sz="2000">
                    <a:solidFill>
                      <a:srgbClr val="FFFFFF"/>
                    </a:solidFill>
                  </a:rPr>
                  <a:t>mia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år</a:t>
                </a:r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Stofmodellen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giver </a:t>
                </a:r>
                <a:r>
                  <a:rPr lang="en-US" sz="2000">
                    <a:solidFill>
                      <a:srgbClr val="FFFFFF"/>
                    </a:solidFill>
                  </a:rPr>
                  <a:t>lystiden</a:t>
                </a:r>
                <a:r>
                  <a:rPr lang="en-US" sz="2000" dirty="0">
                    <a:solidFill>
                      <a:srgbClr val="FFFFFF"/>
                    </a:solidFill>
                  </a:rPr>
                  <a:t> 6 </a:t>
                </a:r>
                <a:r>
                  <a:rPr lang="en-US" sz="2000">
                    <a:solidFill>
                      <a:srgbClr val="FFFFFF"/>
                    </a:solidFill>
                  </a:rPr>
                  <a:t>mia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år</a:t>
                </a:r>
                <a:endParaRPr lang="en-US" sz="2000" dirty="0">
                  <a:solidFill>
                    <a:srgbClr val="FFFFFF"/>
                  </a:solidFill>
                </a:endParaRP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Modeller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med </a:t>
                </a:r>
                <a:r>
                  <a:rPr lang="en-US" sz="2000">
                    <a:solidFill>
                      <a:srgbClr val="FFFFFF"/>
                    </a:solidFill>
                  </a:rPr>
                  <a:t>mørk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energi</a:t>
                </a:r>
                <a:r>
                  <a:rPr lang="en-US" sz="2000" dirty="0">
                    <a:solidFill>
                      <a:srgbClr val="FFFFFF"/>
                    </a:solidFill>
                  </a:rPr>
                  <a:t> giver </a:t>
                </a:r>
                <a:r>
                  <a:rPr lang="en-US" sz="2000">
                    <a:solidFill>
                      <a:srgbClr val="FFFFFF"/>
                    </a:solidFill>
                  </a:rPr>
                  <a:t>større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afstande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for </a:t>
                </a:r>
                <a:r>
                  <a:rPr lang="en-US" sz="2000">
                    <a:solidFill>
                      <a:srgbClr val="FFFFFF"/>
                    </a:solidFill>
                  </a:rPr>
                  <a:t>givet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værdi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af</a:t>
                </a:r>
                <a:r>
                  <a:rPr lang="en-US" sz="2000" dirty="0">
                    <a:solidFill>
                      <a:srgbClr val="FFFFFF"/>
                    </a:solidFill>
                  </a:rPr>
                  <a:t> z</a:t>
                </a:r>
              </a:p>
              <a:p>
                <a:r>
                  <a:rPr lang="en-US" sz="2000" dirty="0">
                    <a:solidFill>
                      <a:srgbClr val="FFFFFF"/>
                    </a:solidFill>
                  </a:rPr>
                  <a:t>Ergo: </a:t>
                </a:r>
                <a:r>
                  <a:rPr lang="en-US" sz="2000">
                    <a:solidFill>
                      <a:srgbClr val="FFFFFF"/>
                    </a:solidFill>
                  </a:rPr>
                  <a:t>lyskilderne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fremtræder</a:t>
                </a:r>
                <a:r>
                  <a:rPr lang="en-US" sz="2000" dirty="0">
                    <a:solidFill>
                      <a:srgbClr val="FFFFFF"/>
                    </a:solidFill>
                  </a:rPr>
                  <a:t> mere </a:t>
                </a:r>
                <a:r>
                  <a:rPr lang="en-US" sz="2000">
                    <a:solidFill>
                      <a:srgbClr val="FFFFFF"/>
                    </a:solidFill>
                  </a:rPr>
                  <a:t>lyssvage</a:t>
                </a:r>
                <a:r>
                  <a:rPr lang="en-US" sz="2000" dirty="0">
                    <a:solidFill>
                      <a:srgbClr val="FFFFFF"/>
                    </a:solidFill>
                  </a:rPr>
                  <a:t> med </a:t>
                </a:r>
                <a:r>
                  <a:rPr lang="en-US" sz="2000">
                    <a:solidFill>
                      <a:srgbClr val="FFFFFF"/>
                    </a:solidFill>
                  </a:rPr>
                  <a:t>mørk</a:t>
                </a:r>
                <a:r>
                  <a:rPr lang="en-US" sz="2000" dirty="0">
                    <a:solidFill>
                      <a:srgbClr val="FFFFFF"/>
                    </a:solidFill>
                  </a:rPr>
                  <a:t> </a:t>
                </a:r>
                <a:r>
                  <a:rPr lang="en-US" sz="2000">
                    <a:solidFill>
                      <a:srgbClr val="FFFFFF"/>
                    </a:solidFill>
                  </a:rPr>
                  <a:t>energi</a:t>
                </a:r>
                <a:endParaRPr lang="en-US" sz="2000" dirty="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98273894-9F99-4B4A-BD39-C6E9E99FCF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  <a:blipFill>
                <a:blip r:embed="rId3"/>
                <a:stretch>
                  <a:fillRect l="-1601" r="-3203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3500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8735C34-CD29-4DEF-BAA5-C5A204E76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Olbers paradoks </a:t>
            </a:r>
          </a:p>
        </p:txBody>
      </p:sp>
      <p:pic>
        <p:nvPicPr>
          <p:cNvPr id="5" name="Pladsholder til indhold 4" descr="Et billede, der indeholder tekst, kort&#10;&#10;Automatisk genereret beskrivelse">
            <a:extLst>
              <a:ext uri="{FF2B5EF4-FFF2-40B4-BE49-F238E27FC236}">
                <a16:creationId xmlns:a16="http://schemas.microsoft.com/office/drawing/2014/main" id="{E1245A58-702D-43D7-9ECE-6E5D6C8813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58" r="1" b="1846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7" name="Rectangle 17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ontent Placeholder 8">
                <a:extLst>
                  <a:ext uri="{FF2B5EF4-FFF2-40B4-BE49-F238E27FC236}">
                    <a16:creationId xmlns:a16="http://schemas.microsoft.com/office/drawing/2014/main" id="{9AD915D7-44E2-43E7-A1F9-C1F2C76B3C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</p:spPr>
            <p:txBody>
              <a:bodyPr anchor="ctr">
                <a:normAutofit/>
              </a:bodyPr>
              <a:lstStyle/>
              <a:p>
                <a:r>
                  <a:rPr lang="en-US" sz="2000">
                    <a:solidFill>
                      <a:srgbClr val="FFFFFF"/>
                    </a:solidFill>
                  </a:rPr>
                  <a:t>Rødforskydning af strålingen fra fjerne galakser nedsætter galaksernes lysstyrke (fotoners bølgelængde øges og deres energi formindskes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𝑓𝑜𝑡𝑜𝑛</m:t>
                        </m:r>
                      </m:sub>
                    </m:sSub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da-DK" sz="2000" b="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den>
                    </m:f>
                  </m:oMath>
                </a14:m>
                <a:r>
                  <a:rPr lang="en-US" sz="2000">
                    <a:solidFill>
                      <a:srgbClr val="FFFFFF"/>
                    </a:solidFill>
                  </a:rPr>
                  <a:t>)</a:t>
                </a:r>
              </a:p>
              <a:p>
                <a:r>
                  <a:rPr lang="en-US" sz="2000">
                    <a:solidFill>
                      <a:srgbClr val="FFFFFF"/>
                    </a:solidFill>
                  </a:rPr>
                  <a:t>Universet er ‘kun’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13,8</m:t>
                    </m:r>
                  </m:oMath>
                </a14:m>
                <a:r>
                  <a:rPr lang="en-US" sz="2000">
                    <a:solidFill>
                      <a:srgbClr val="FFFFFF"/>
                    </a:solidFill>
                  </a:rPr>
                  <a:t> mia. år gammelt – derfor får vi kun stråling fra afstande indenfor 47 mia. lysår (radius I det synlige Univers)</a:t>
                </a:r>
              </a:p>
            </p:txBody>
          </p:sp>
        </mc:Choice>
        <mc:Fallback xmlns="">
          <p:sp>
            <p:nvSpPr>
              <p:cNvPr id="11" name="Content Placeholder 8">
                <a:extLst>
                  <a:ext uri="{FF2B5EF4-FFF2-40B4-BE49-F238E27FC236}">
                    <a16:creationId xmlns:a16="http://schemas.microsoft.com/office/drawing/2014/main" id="{9AD915D7-44E2-43E7-A1F9-C1F2C76B3C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  <a:blipFill>
                <a:blip r:embed="rId3"/>
                <a:stretch>
                  <a:fillRect l="-1601" r="-3381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39131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3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5E2D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B8DEABF-2456-4EF0-8F20-BED811688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Universets udvikling</a:t>
            </a:r>
          </a:p>
        </p:txBody>
      </p:sp>
      <p:pic>
        <p:nvPicPr>
          <p:cNvPr id="5" name="Pladsholder til indhold 4" descr="Et billede, der indeholder mad, glas&#10;&#10;Automatisk genereret beskrivelse">
            <a:extLst>
              <a:ext uri="{FF2B5EF4-FFF2-40B4-BE49-F238E27FC236}">
                <a16:creationId xmlns:a16="http://schemas.microsoft.com/office/drawing/2014/main" id="{641C5817-32F2-4BF6-9E8F-C07FD79200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9" r="1" b="246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2B330D3-A1EE-4B35-940D-EBA826CEB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GUT = grand unified theory</a:t>
            </a:r>
          </a:p>
          <a:p>
            <a:r>
              <a:rPr lang="en-US" sz="2000">
                <a:solidFill>
                  <a:srgbClr val="FFFFFF"/>
                </a:solidFill>
              </a:rPr>
              <a:t>nucleosynthesis = kernesyntese</a:t>
            </a:r>
          </a:p>
          <a:p>
            <a:r>
              <a:rPr lang="en-US" sz="2000">
                <a:solidFill>
                  <a:srgbClr val="FFFFFF"/>
                </a:solidFill>
              </a:rPr>
              <a:t>Her især skabelsen af 25% helium</a:t>
            </a:r>
          </a:p>
        </p:txBody>
      </p:sp>
    </p:spTree>
    <p:extLst>
      <p:ext uri="{BB962C8B-B14F-4D97-AF65-F5344CB8AC3E}">
        <p14:creationId xmlns:p14="http://schemas.microsoft.com/office/powerpoint/2010/main" val="2304825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6A6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812ECA6-0AAE-4368-9202-01F08CA91A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r="9812"/>
          <a:stretch/>
        </p:blipFill>
        <p:spPr>
          <a:xfrm>
            <a:off x="327547" y="308481"/>
            <a:ext cx="7058306" cy="4107392"/>
          </a:xfrm>
          <a:prstGeom prst="rect">
            <a:avLst/>
          </a:prstGeom>
        </p:spPr>
      </p:pic>
      <p:sp>
        <p:nvSpPr>
          <p:cNvPr id="56" name="Rectangle 5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Content Placeholder 45">
            <a:extLst>
              <a:ext uri="{FF2B5EF4-FFF2-40B4-BE49-F238E27FC236}">
                <a16:creationId xmlns:a16="http://schemas.microsoft.com/office/drawing/2014/main" id="{246908C0-63F3-4FDE-85AC-027540A83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Universets udvikling</a:t>
            </a:r>
          </a:p>
          <a:p>
            <a:r>
              <a:rPr lang="en-US" sz="2000">
                <a:solidFill>
                  <a:srgbClr val="FFFFFF"/>
                </a:solidFill>
              </a:rPr>
              <a:t>Flere detaljer på figur: </a:t>
            </a:r>
          </a:p>
          <a:p>
            <a:r>
              <a:rPr lang="en-US" sz="2000">
                <a:solidFill>
                  <a:srgbClr val="FFFFFF"/>
                </a:solidFill>
                <a:hlinkClick r:id="rId3"/>
              </a:rPr>
              <a:t>Universets historie</a:t>
            </a:r>
            <a:endParaRPr lang="en-US" sz="2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651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3">
            <a:extLst>
              <a:ext uri="{FF2B5EF4-FFF2-40B4-BE49-F238E27FC236}">
                <a16:creationId xmlns:a16="http://schemas.microsoft.com/office/drawing/2014/main" id="{6D24BC9E-AC6A-42EE-AFD8-B290720B84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1" name="Rectangle 15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107624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3CFEB2-8198-4922-96B5-82F58C119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560" y="4329321"/>
            <a:ext cx="3657600" cy="1645920"/>
          </a:xfrm>
        </p:spPr>
        <p:txBody>
          <a:bodyPr>
            <a:normAutofit/>
          </a:bodyPr>
          <a:lstStyle/>
          <a:p>
            <a:r>
              <a:rPr lang="da-DK" sz="3200" dirty="0"/>
              <a:t>Tak for jeres deltagelse!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C5E2B42A-730A-453A-85DE-B07DD1542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123" y="361910"/>
            <a:ext cx="4629719" cy="3483864"/>
          </a:xfrm>
          <a:prstGeom prst="rect">
            <a:avLst/>
          </a:prstGeom>
        </p:spPr>
      </p:pic>
      <p:pic>
        <p:nvPicPr>
          <p:cNvPr id="9" name="Billede 8" descr="Et billede, der indeholder mand, skjorte, stående&#10;&#10;Automatisk genereret beskrivelse">
            <a:extLst>
              <a:ext uri="{FF2B5EF4-FFF2-40B4-BE49-F238E27FC236}">
                <a16:creationId xmlns:a16="http://schemas.microsoft.com/office/drawing/2014/main" id="{679F1BBD-2043-4C38-AD48-E1E1E0A13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87" y="718439"/>
            <a:ext cx="5522976" cy="2761488"/>
          </a:xfrm>
          <a:prstGeom prst="rect">
            <a:avLst/>
          </a:prstGeom>
        </p:spPr>
      </p:pic>
      <p:sp>
        <p:nvSpPr>
          <p:cNvPr id="33" name="Rectangle 17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80023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0" name="Rectangle 19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5143137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539B21-FC7A-41C4-A4DB-C1411936DA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4329321"/>
            <a:ext cx="6106742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da-DK" sz="1800"/>
          </a:p>
          <a:p>
            <a:r>
              <a:rPr lang="da-DK" sz="1800"/>
              <a:t>Børge Nielsen  hjemmeside:     borgeleo@dk</a:t>
            </a:r>
          </a:p>
        </p:txBody>
      </p:sp>
    </p:spTree>
    <p:extLst>
      <p:ext uri="{BB962C8B-B14F-4D97-AF65-F5344CB8AC3E}">
        <p14:creationId xmlns:p14="http://schemas.microsoft.com/office/powerpoint/2010/main" val="186465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7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EB70315-F1BE-4853-90F0-7EEAFB167E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Tycho Brahes system</a:t>
            </a:r>
          </a:p>
        </p:txBody>
      </p:sp>
      <p:pic>
        <p:nvPicPr>
          <p:cNvPr id="9" name="Pladsholder til indhold 8">
            <a:extLst>
              <a:ext uri="{FF2B5EF4-FFF2-40B4-BE49-F238E27FC236}">
                <a16:creationId xmlns:a16="http://schemas.microsoft.com/office/drawing/2014/main" id="{A3F4CA36-DC68-4691-9FC6-9525FCAE73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r="1" b="3288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34" name="Rectangle 19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1DC9655C-97A3-467B-B468-2D41636AE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Overgangs-system, hvor</a:t>
            </a:r>
          </a:p>
          <a:p>
            <a:r>
              <a:rPr lang="en-US" sz="2000">
                <a:solidFill>
                  <a:srgbClr val="FFFFFF"/>
                </a:solidFill>
              </a:rPr>
              <a:t>Jorden er i centrum</a:t>
            </a:r>
          </a:p>
          <a:p>
            <a:r>
              <a:rPr lang="en-US" sz="2000">
                <a:solidFill>
                  <a:srgbClr val="FFFFFF"/>
                </a:solidFill>
              </a:rPr>
              <a:t>Solen kredser om Jorden</a:t>
            </a:r>
          </a:p>
          <a:p>
            <a:r>
              <a:rPr lang="en-US" sz="2000">
                <a:solidFill>
                  <a:srgbClr val="FFFFFF"/>
                </a:solidFill>
              </a:rPr>
              <a:t>De øvrige planeter kredser om Solen</a:t>
            </a:r>
          </a:p>
          <a:p>
            <a:r>
              <a:rPr lang="en-US" sz="2000">
                <a:solidFill>
                  <a:srgbClr val="FFFFFF"/>
                </a:solidFill>
              </a:rPr>
              <a:t>Stjernerne viste ingen parallakse!</a:t>
            </a:r>
          </a:p>
        </p:txBody>
      </p:sp>
    </p:spTree>
    <p:extLst>
      <p:ext uri="{BB962C8B-B14F-4D97-AF65-F5344CB8AC3E}">
        <p14:creationId xmlns:p14="http://schemas.microsoft.com/office/powerpoint/2010/main" val="1300576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54295" y="478232"/>
            <a:ext cx="703412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D639F9F-2137-4B17-8F97-20A6281E1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1053711"/>
            <a:ext cx="5638994" cy="1424446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Keplers love</a:t>
            </a:r>
          </a:p>
        </p:txBody>
      </p:sp>
      <p:pic>
        <p:nvPicPr>
          <p:cNvPr id="5" name="Billede 4" descr="Et billede, der indeholder mand, sort, ser, sidder&#10;&#10;Automatisk genereret beskrivelse">
            <a:extLst>
              <a:ext uri="{FF2B5EF4-FFF2-40B4-BE49-F238E27FC236}">
                <a16:creationId xmlns:a16="http://schemas.microsoft.com/office/drawing/2014/main" id="{3B18B1EF-DE09-4542-AB75-449685F51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86" y="843040"/>
            <a:ext cx="3662730" cy="2060285"/>
          </a:xfrm>
          <a:prstGeom prst="rect">
            <a:avLst/>
          </a:prstGeom>
        </p:spPr>
      </p:pic>
      <p:cxnSp>
        <p:nvCxnSpPr>
          <p:cNvPr id="36" name="Straight Connector 1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30098" y="2639023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Billede 8">
            <a:extLst>
              <a:ext uri="{FF2B5EF4-FFF2-40B4-BE49-F238E27FC236}">
                <a16:creationId xmlns:a16="http://schemas.microsoft.com/office/drawing/2014/main" id="{B5B64248-E77F-4415-889C-8A17AB3454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9" r="3063"/>
          <a:stretch/>
        </p:blipFill>
        <p:spPr>
          <a:xfrm>
            <a:off x="481886" y="3918610"/>
            <a:ext cx="3662730" cy="21314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0EA3699-74F1-4033-A9CC-BA4F8374E73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97762" y="2799889"/>
                <a:ext cx="5747187" cy="2987543"/>
              </a:xfrm>
            </p:spPr>
            <p:txBody>
              <a:bodyPr anchor="t">
                <a:normAutofit/>
              </a:bodyPr>
              <a:lstStyle/>
              <a:p>
                <a:r>
                  <a:rPr lang="da-DK" sz="1500" i="1">
                    <a:solidFill>
                      <a:srgbClr val="FFFFFF"/>
                    </a:solidFill>
                  </a:rPr>
                  <a:t>Johannes Kepler</a:t>
                </a:r>
                <a:endParaRPr lang="da-DK" sz="1500">
                  <a:solidFill>
                    <a:srgbClr val="FFFFFF"/>
                  </a:solidFill>
                </a:endParaRPr>
              </a:p>
              <a:p>
                <a:r>
                  <a:rPr lang="da-DK" sz="1500">
                    <a:solidFill>
                      <a:srgbClr val="FFFFFF"/>
                    </a:solidFill>
                  </a:rPr>
                  <a:t>1571 – 1630</a:t>
                </a:r>
              </a:p>
              <a:p>
                <a:r>
                  <a:rPr lang="da-DK" sz="1500">
                    <a:solidFill>
                      <a:srgbClr val="FFFFFF"/>
                    </a:solidFill>
                  </a:rPr>
                  <a:t>Tysk matematiker, astronom</a:t>
                </a:r>
              </a:p>
              <a:p>
                <a:r>
                  <a:rPr lang="da-DK" sz="1500">
                    <a:solidFill>
                      <a:srgbClr val="FFFFFF"/>
                    </a:solidFill>
                  </a:rPr>
                  <a:t>K1: 	Planeternes baner er ellipser med Solen i det ene brændpunkt</a:t>
                </a:r>
              </a:p>
              <a:p>
                <a:r>
                  <a:rPr lang="da-DK" sz="1500">
                    <a:solidFill>
                      <a:srgbClr val="FFFFFF"/>
                    </a:solidFill>
                  </a:rPr>
                  <a:t>K2: 	Areal-hastigheden for hver planet er konstant</a:t>
                </a:r>
              </a:p>
              <a:p>
                <a:r>
                  <a:rPr lang="da-DK" sz="1500">
                    <a:solidFill>
                      <a:srgbClr val="FFFFFF"/>
                    </a:solidFill>
                  </a:rPr>
                  <a:t>K3: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a-DK" sz="15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da-DK" sz="15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15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da-DK" sz="15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da-DK" sz="15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a-DK" sz="15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da-DK" sz="1500" b="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da-DK" sz="15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da-DK" sz="1500" b="0" i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samme</m:t>
                    </m:r>
                    <m:r>
                      <a:rPr lang="da-DK" sz="1500" b="0" i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da-DK" sz="1500" b="0" i="0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tal</m:t>
                    </m:r>
                  </m:oMath>
                </a14:m>
                <a:r>
                  <a:rPr lang="da-DK" sz="1500">
                    <a:solidFill>
                      <a:srgbClr val="FFFFFF"/>
                    </a:solidFill>
                  </a:rPr>
                  <a:t> for alle planeter</a:t>
                </a:r>
              </a:p>
              <a:p>
                <a:r>
                  <a:rPr lang="da-DK" sz="1500">
                    <a:solidFill>
                      <a:srgbClr val="FFFFFF"/>
                    </a:solidFill>
                  </a:rPr>
                  <a:t>Her er a = halve storakse</a:t>
                </a:r>
              </a:p>
              <a:p>
                <a:r>
                  <a:rPr lang="da-DK" sz="1500">
                    <a:solidFill>
                      <a:srgbClr val="FFFFFF"/>
                    </a:solidFill>
                  </a:rPr>
                  <a:t>T er planetens omløbstid om Solen</a:t>
                </a:r>
              </a:p>
              <a:p>
                <a:endParaRPr lang="da-DK" sz="15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80EA3699-74F1-4033-A9CC-BA4F8374E73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97762" y="2799889"/>
                <a:ext cx="5747187" cy="2987543"/>
              </a:xfrm>
              <a:blipFill>
                <a:blip r:embed="rId4"/>
                <a:stretch>
                  <a:fillRect l="-318" t="-1020" b="-102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0087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4976D47C-32C8-44B0-8BCF-622B7EE92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470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2C22923C-6328-4F52-B3F7-47006AC68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136" y="5091762"/>
            <a:ext cx="783419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200"/>
              <a:t>Isaac Newton: </a:t>
            </a:r>
            <a:br>
              <a:rPr lang="en-US" sz="4200"/>
            </a:br>
            <a:r>
              <a:rPr lang="en-US" sz="4200"/>
              <a:t>universel gravitation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E420E05-C700-40D9-8E32-037104BC6A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499107" y="5091763"/>
                <a:ext cx="2974207" cy="1264587"/>
              </a:xfrm>
            </p:spPr>
            <p:txBody>
              <a:bodyPr vert="horz" lIns="91440" tIns="45720" rIns="91440" bIns="45720" rtlCol="0" anchor="ctr"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0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n-US" sz="2000" b="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/>
              </a:p>
            </p:txBody>
          </p:sp>
        </mc:Choice>
        <mc:Fallback xmlns="">
          <p:sp>
            <p:nvSpPr>
              <p:cNvPr id="9" name="Content Placeholder 8">
                <a:extLst>
                  <a:ext uri="{FF2B5EF4-FFF2-40B4-BE49-F238E27FC236}">
                    <a16:creationId xmlns:a16="http://schemas.microsoft.com/office/drawing/2014/main" id="{AE420E05-C700-40D9-8E32-037104BC6A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99107" y="5091763"/>
                <a:ext cx="2974207" cy="1264587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4799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3951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9BE2C88-146C-40B1-B020-47AFBF66D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r"/>
            <a:r>
              <a:rPr lang="da-DK">
                <a:solidFill>
                  <a:srgbClr val="FFFFFF"/>
                </a:solidFill>
              </a:rPr>
              <a:t>Newtons forklaring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9B8813A-0F8A-44F0-8A71-867025CD4D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608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2A0F3EC-2BFD-4D4F-8AAE-43A55885FF0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</p:spPr>
            <p:txBody>
              <a:bodyPr anchor="ctr">
                <a:normAutofit/>
              </a:bodyPr>
              <a:lstStyle/>
              <a:p>
                <a:pPr marL="0" indent="0">
                  <a:buNone/>
                </a:pPr>
                <a:r>
                  <a:rPr lang="da-DK" sz="2000">
                    <a:solidFill>
                      <a:srgbClr val="FFFFFF"/>
                    </a:solidFill>
                  </a:rPr>
                  <a:t>Gravitationsloven – sammen med Newtons 2. lov </a:t>
                </a:r>
                <a14:m>
                  <m:oMath xmlns:m="http://schemas.openxmlformats.org/officeDocument/2006/math"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da-DK" sz="2000" b="0" i="1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a-DK" sz="2000">
                    <a:solidFill>
                      <a:srgbClr val="FFFFFF"/>
                    </a:solidFill>
                  </a:rPr>
                  <a:t> – kan forklare bl.a.</a:t>
                </a: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Æblets fald mod jorden</a:t>
                </a: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Månens bane om Jorden</a:t>
                </a: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Planeternes bevægelser om Solen, herunder Keplers love</a:t>
                </a: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Tidevand – Månens træk i Jorden</a:t>
                </a: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Jordens form</a:t>
                </a:r>
              </a:p>
              <a:p>
                <a:r>
                  <a:rPr lang="da-DK" sz="2000">
                    <a:solidFill>
                      <a:srgbClr val="FFFFFF"/>
                    </a:solidFill>
                  </a:rPr>
                  <a:t>….</a:t>
                </a:r>
              </a:p>
              <a:p>
                <a:endParaRPr lang="da-DK" sz="2000">
                  <a:solidFill>
                    <a:srgbClr val="FFFFFF"/>
                  </a:solidFill>
                </a:endParaRPr>
              </a:p>
            </p:txBody>
          </p:sp>
        </mc:Choice>
        <mc:Fallback xmlns="">
          <p:sp>
            <p:nvSpPr>
              <p:cNvPr id="3" name="Pladsholder til indhold 2">
                <a:extLst>
                  <a:ext uri="{FF2B5EF4-FFF2-40B4-BE49-F238E27FC236}">
                    <a16:creationId xmlns:a16="http://schemas.microsoft.com/office/drawing/2014/main" id="{32A0F3EC-2BFD-4D4F-8AAE-43A55885FF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029319" y="917725"/>
                <a:ext cx="3424739" cy="4852362"/>
              </a:xfrm>
              <a:blipFill>
                <a:blip r:embed="rId3"/>
                <a:stretch>
                  <a:fillRect l="-1779" r="-712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1114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9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7" name="Rectangle 11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5" y="633619"/>
            <a:ext cx="4279383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58F1095-E791-415B-9573-D821540BD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7" y="978619"/>
            <a:ext cx="3410712" cy="1106424"/>
          </a:xfrm>
        </p:spPr>
        <p:txBody>
          <a:bodyPr>
            <a:normAutofit/>
          </a:bodyPr>
          <a:lstStyle/>
          <a:p>
            <a:r>
              <a:rPr lang="da-DK" sz="2800"/>
              <a:t>Newton og Universet</a:t>
            </a:r>
          </a:p>
        </p:txBody>
      </p:sp>
      <p:sp>
        <p:nvSpPr>
          <p:cNvPr id="38" name="Rectangle 13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7" y="1171300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9" name="Rectangle 15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9" y="2093976"/>
            <a:ext cx="3328416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1EEEC9E-3121-45FB-AFBB-CDD3C6250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2252870"/>
            <a:ext cx="3412219" cy="356025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sz="1200"/>
          </a:p>
          <a:p>
            <a:r>
              <a:rPr lang="da-DK" sz="1200"/>
              <a:t>Universet er ikke endeligt, for så ville alle stjernerne blive tiltrukket mod deres fælles tyngdecentrum, og universet ville undergå et 'gravitationelt kollaps’</a:t>
            </a:r>
          </a:p>
          <a:p>
            <a:r>
              <a:rPr lang="da-DK" sz="1200"/>
              <a:t>Universet må være uendeligt i rum og tid, med stjernerne fordelt på så sindrig måde, at </a:t>
            </a:r>
            <a:r>
              <a:rPr lang="da-DK" sz="1200" i="1"/>
              <a:t>hele systemet ville være i ligevægt – </a:t>
            </a:r>
            <a:r>
              <a:rPr lang="da-DK" sz="1200"/>
              <a:t>som at stille nåle på spidsen</a:t>
            </a:r>
            <a:endParaRPr lang="en-US" sz="1200"/>
          </a:p>
          <a:p>
            <a:r>
              <a:rPr lang="da-DK" sz="1200"/>
              <a:t>Newton indser, at dette univers ikke er stabilt, men for Newton var det en bekræftelse på, at det gudsskabte univers også var styret af Gud</a:t>
            </a:r>
          </a:p>
          <a:p>
            <a:r>
              <a:rPr lang="da-DK" sz="1200"/>
              <a:t>Olbers paradoks: hvorfor er nattehimlen mørk? Newtons model-univers giver ikke svaret </a:t>
            </a:r>
          </a:p>
          <a:p>
            <a:r>
              <a:rPr lang="da-DK" sz="1200">
                <a:hlinkClick r:id="rId2" tooltip="Heinrich Wilhelm Matthias Olb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Heinrich Wilhelm Olbers</a:t>
            </a:r>
            <a:r>
              <a:rPr lang="da-DK" sz="1200"/>
              <a:t> (1758–1840)</a:t>
            </a:r>
          </a:p>
          <a:p>
            <a:r>
              <a:rPr lang="da-DK" sz="1200"/>
              <a:t>Også formuleret af Kepler 1610</a:t>
            </a:r>
            <a:endParaRPr lang="en-US" sz="1200"/>
          </a:p>
          <a:p>
            <a:endParaRPr lang="da-DK" sz="120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7E513AE-4E2D-4F03-B236-023012D31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358" y="630936"/>
            <a:ext cx="5937396" cy="549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88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2197</Words>
  <Application>Microsoft Office PowerPoint</Application>
  <PresentationFormat>Widescreen</PresentationFormat>
  <Paragraphs>265</Paragraphs>
  <Slides>47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47</vt:i4>
      </vt:variant>
    </vt:vector>
  </HeadingPairs>
  <TitlesOfParts>
    <vt:vector size="52" baseType="lpstr">
      <vt:lpstr>Arial</vt:lpstr>
      <vt:lpstr>Calibri</vt:lpstr>
      <vt:lpstr>Calibri Light</vt:lpstr>
      <vt:lpstr>Cambria Math</vt:lpstr>
      <vt:lpstr>Office-tema</vt:lpstr>
      <vt:lpstr>Relativitetsteorier masterclass   Fra Galilei til Einstein 5. modul - kosmologi </vt:lpstr>
      <vt:lpstr>Kosmologi</vt:lpstr>
      <vt:lpstr>Geocentrisk system </vt:lpstr>
      <vt:lpstr>Heliocentrisk system - Kopernikus</vt:lpstr>
      <vt:lpstr>Tycho Brahes system</vt:lpstr>
      <vt:lpstr>Keplers love</vt:lpstr>
      <vt:lpstr>Isaac Newton:  universel gravitation</vt:lpstr>
      <vt:lpstr>Newtons forklaring</vt:lpstr>
      <vt:lpstr>Newton og Universet</vt:lpstr>
      <vt:lpstr>Einstein, relativitets-teorien og Universet</vt:lpstr>
      <vt:lpstr>Georges Lemaitre 1927</vt:lpstr>
      <vt:lpstr>Edwin Hubble 1929</vt:lpstr>
      <vt:lpstr>Doppler-effekt</vt:lpstr>
      <vt:lpstr>Doppler-forskydning og radialhastighed</vt:lpstr>
      <vt:lpstr>Afstand og absolut lysstyrke for Cepheide-variable</vt:lpstr>
      <vt:lpstr>Nyere Hubble-diagram</vt:lpstr>
      <vt:lpstr>Universets udvidelse</vt:lpstr>
      <vt:lpstr>Mørkt stof – hvad er det?</vt:lpstr>
      <vt:lpstr>Mørkt stof – hvad er det?</vt:lpstr>
      <vt:lpstr>Mørkt stof – hvad er det?</vt:lpstr>
      <vt:lpstr>Mørk energi – hvad er det?</vt:lpstr>
      <vt:lpstr>SN1a - supernovaer</vt:lpstr>
      <vt:lpstr>SN1a - supernovaer </vt:lpstr>
      <vt:lpstr>Universets udvidelse - skalafaktoren R(t)</vt:lpstr>
      <vt:lpstr>Bølgelængder og afstande</vt:lpstr>
      <vt:lpstr>Skalafaktor og rødforskydning</vt:lpstr>
      <vt:lpstr>Kosmologiske modeller</vt:lpstr>
      <vt:lpstr>Koordinater og tid i kosmologiske modeller</vt:lpstr>
      <vt:lpstr>Kosmologiske parametre  H_0, Ω_m  og Ω_Λ</vt:lpstr>
      <vt:lpstr>Universets stof/energi indhold</vt:lpstr>
      <vt:lpstr>Procenter af hvad?</vt:lpstr>
      <vt:lpstr>Kosmologiske parametre – hvorfra?</vt:lpstr>
      <vt:lpstr>Planck data for CMB</vt:lpstr>
      <vt:lpstr>Universet 380 000 år efter Big Bang</vt:lpstr>
      <vt:lpstr>Planck power-spektrum</vt:lpstr>
      <vt:lpstr>Påstand: meget tidlig universel inflation</vt:lpstr>
      <vt:lpstr>Hubbletid og Hubblelængde</vt:lpstr>
      <vt:lpstr>Krumme rum/flader</vt:lpstr>
      <vt:lpstr>Den kosmologiske bevægelsesligning  Lambda-CDM-model</vt:lpstr>
      <vt:lpstr>Kosmologisk bevægelsesligning</vt:lpstr>
      <vt:lpstr>Kosmologiske modeller</vt:lpstr>
      <vt:lpstr>Bedste skalafaktor-model pt </vt:lpstr>
      <vt:lpstr>Kritiske modeller: bedste og kun stof</vt:lpstr>
      <vt:lpstr>Olbers paradoks </vt:lpstr>
      <vt:lpstr>Universets udvikling</vt:lpstr>
      <vt:lpstr>PowerPoint-præsentation</vt:lpstr>
      <vt:lpstr>Tak for jeres deltagelse!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Relativitetsteorier masterclass   Fra Galilei til Einstein 5. modul - kosmologi </dc:title>
  <dc:creator>Børge Nielsen</dc:creator>
  <cp:lastModifiedBy>Børge Nielsen</cp:lastModifiedBy>
  <cp:revision>1</cp:revision>
  <dcterms:created xsi:type="dcterms:W3CDTF">2020-04-29T19:35:18Z</dcterms:created>
  <dcterms:modified xsi:type="dcterms:W3CDTF">2023-10-11T19:20:09Z</dcterms:modified>
</cp:coreProperties>
</file>