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A9308-D09F-47D6-B09F-A447737A48AD}" v="407" dt="2020-01-07T21:22:27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ørge Nielsen" userId="456bb836966ed2f1" providerId="LiveId" clId="{DA3A9308-D09F-47D6-B09F-A447737A48AD}"/>
    <pc:docChg chg="undo custSel mod addSld delSld modSld">
      <pc:chgData name="Børge Nielsen" userId="456bb836966ed2f1" providerId="LiveId" clId="{DA3A9308-D09F-47D6-B09F-A447737A48AD}" dt="2020-01-08T10:26:54.224" v="2965" actId="26606"/>
      <pc:docMkLst>
        <pc:docMk/>
      </pc:docMkLst>
      <pc:sldChg chg="addSp delSp modSp mod setBg delDesignElem">
        <pc:chgData name="Børge Nielsen" userId="456bb836966ed2f1" providerId="LiveId" clId="{DA3A9308-D09F-47D6-B09F-A447737A48AD}" dt="2020-01-08T10:26:54.224" v="2965" actId="26606"/>
        <pc:sldMkLst>
          <pc:docMk/>
          <pc:sldMk cId="2143930617" sldId="256"/>
        </pc:sldMkLst>
        <pc:spChg chg="mod">
          <ac:chgData name="Børge Nielsen" userId="456bb836966ed2f1" providerId="LiveId" clId="{DA3A9308-D09F-47D6-B09F-A447737A48AD}" dt="2020-01-08T10:26:54.224" v="2965" actId="26606"/>
          <ac:spMkLst>
            <pc:docMk/>
            <pc:sldMk cId="2143930617" sldId="256"/>
            <ac:spMk id="2" creationId="{00000000-0000-0000-0000-000000000000}"/>
          </ac:spMkLst>
        </pc:spChg>
        <pc:spChg chg="mod">
          <ac:chgData name="Børge Nielsen" userId="456bb836966ed2f1" providerId="LiveId" clId="{DA3A9308-D09F-47D6-B09F-A447737A48AD}" dt="2020-01-08T10:26:54.224" v="2965" actId="26606"/>
          <ac:spMkLst>
            <pc:docMk/>
            <pc:sldMk cId="2143930617" sldId="256"/>
            <ac:spMk id="3" creationId="{00000000-0000-0000-0000-000000000000}"/>
          </ac:spMkLst>
        </pc:spChg>
        <pc:spChg chg="add del">
          <ac:chgData name="Børge Nielsen" userId="456bb836966ed2f1" providerId="LiveId" clId="{DA3A9308-D09F-47D6-B09F-A447737A48AD}" dt="2020-01-08T10:26:54.224" v="2965" actId="26606"/>
          <ac:spMkLst>
            <pc:docMk/>
            <pc:sldMk cId="2143930617" sldId="256"/>
            <ac:spMk id="5" creationId="{23962611-DFD5-4092-AAFD-559E3DFCE2C9}"/>
          </ac:spMkLst>
        </pc:spChg>
        <pc:spChg chg="add del">
          <ac:chgData name="Børge Nielsen" userId="456bb836966ed2f1" providerId="LiveId" clId="{DA3A9308-D09F-47D6-B09F-A447737A48AD}" dt="2020-01-07T21:22:27.235" v="2937"/>
          <ac:spMkLst>
            <pc:docMk/>
            <pc:sldMk cId="2143930617" sldId="256"/>
            <ac:spMk id="8" creationId="{23962611-DFD5-4092-AAFD-559E3DFCE2C9}"/>
          </ac:spMkLst>
        </pc:spChg>
        <pc:spChg chg="add">
          <ac:chgData name="Børge Nielsen" userId="456bb836966ed2f1" providerId="LiveId" clId="{DA3A9308-D09F-47D6-B09F-A447737A48AD}" dt="2020-01-08T10:26:54.224" v="2965" actId="26606"/>
          <ac:spMkLst>
            <pc:docMk/>
            <pc:sldMk cId="2143930617" sldId="256"/>
            <ac:spMk id="11" creationId="{559AE206-7EBA-4D33-8BC9-9D8158553F0E}"/>
          </ac:spMkLst>
        </pc:spChg>
        <pc:spChg chg="add">
          <ac:chgData name="Børge Nielsen" userId="456bb836966ed2f1" providerId="LiveId" clId="{DA3A9308-D09F-47D6-B09F-A447737A48AD}" dt="2020-01-08T10:26:54.224" v="2965" actId="26606"/>
          <ac:spMkLst>
            <pc:docMk/>
            <pc:sldMk cId="2143930617" sldId="256"/>
            <ac:spMk id="13" creationId="{6437D937-A7F1-4011-92B4-328E5BE1B166}"/>
          </ac:spMkLst>
        </pc:spChg>
        <pc:spChg chg="add">
          <ac:chgData name="Børge Nielsen" userId="456bb836966ed2f1" providerId="LiveId" clId="{DA3A9308-D09F-47D6-B09F-A447737A48AD}" dt="2020-01-08T10:26:54.224" v="2965" actId="26606"/>
          <ac:spMkLst>
            <pc:docMk/>
            <pc:sldMk cId="2143930617" sldId="256"/>
            <ac:spMk id="15" creationId="{B672F332-AF08-46C6-94F0-77684310D7B7}"/>
          </ac:spMkLst>
        </pc:spChg>
        <pc:spChg chg="add">
          <ac:chgData name="Børge Nielsen" userId="456bb836966ed2f1" providerId="LiveId" clId="{DA3A9308-D09F-47D6-B09F-A447737A48AD}" dt="2020-01-08T10:26:54.224" v="2965" actId="26606"/>
          <ac:spMkLst>
            <pc:docMk/>
            <pc:sldMk cId="2143930617" sldId="256"/>
            <ac:spMk id="17" creationId="{34244EF8-D73A-40E1-BE73-D46E6B4B04ED}"/>
          </ac:spMkLst>
        </pc:spChg>
        <pc:spChg chg="add">
          <ac:chgData name="Børge Nielsen" userId="456bb836966ed2f1" providerId="LiveId" clId="{DA3A9308-D09F-47D6-B09F-A447737A48AD}" dt="2020-01-08T10:26:54.224" v="2965" actId="26606"/>
          <ac:spMkLst>
            <pc:docMk/>
            <pc:sldMk cId="2143930617" sldId="256"/>
            <ac:spMk id="19" creationId="{AB84D7E8-4ECB-42D7-ADBF-01689B0F24AE}"/>
          </ac:spMkLst>
        </pc:spChg>
        <pc:picChg chg="add del">
          <ac:chgData name="Børge Nielsen" userId="456bb836966ed2f1" providerId="LiveId" clId="{DA3A9308-D09F-47D6-B09F-A447737A48AD}" dt="2020-01-08T10:26:54.224" v="2965" actId="26606"/>
          <ac:picMkLst>
            <pc:docMk/>
            <pc:sldMk cId="2143930617" sldId="256"/>
            <ac:picMk id="6" creationId="{2270F1FA-0425-408F-9861-80BF5AFB276D}"/>
          </ac:picMkLst>
        </pc:picChg>
        <pc:picChg chg="add del">
          <ac:chgData name="Børge Nielsen" userId="456bb836966ed2f1" providerId="LiveId" clId="{DA3A9308-D09F-47D6-B09F-A447737A48AD}" dt="2020-01-07T21:22:27.235" v="2937"/>
          <ac:picMkLst>
            <pc:docMk/>
            <pc:sldMk cId="2143930617" sldId="256"/>
            <ac:picMk id="10" creationId="{2270F1FA-0425-408F-9861-80BF5AFB276D}"/>
          </ac:picMkLst>
        </pc:picChg>
        <pc:cxnChg chg="add">
          <ac:chgData name="Børge Nielsen" userId="456bb836966ed2f1" providerId="LiveId" clId="{DA3A9308-D09F-47D6-B09F-A447737A48AD}" dt="2020-01-08T10:26:54.224" v="2965" actId="26606"/>
          <ac:cxnSpMkLst>
            <pc:docMk/>
            <pc:sldMk cId="2143930617" sldId="256"/>
            <ac:cxnSpMk id="21" creationId="{9E8E38ED-369A-44C2-B635-0BED0E48A6E8}"/>
          </ac:cxnSpMkLst>
        </pc:cxnChg>
      </pc:sldChg>
      <pc:sldChg chg="addSp delSp modSp mod setBg">
        <pc:chgData name="Børge Nielsen" userId="456bb836966ed2f1" providerId="LiveId" clId="{DA3A9308-D09F-47D6-B09F-A447737A48AD}" dt="2020-01-07T21:27:17.642" v="2951" actId="26606"/>
        <pc:sldMkLst>
          <pc:docMk/>
          <pc:sldMk cId="2669821097" sldId="257"/>
        </pc:sldMkLst>
        <pc:spChg chg="mod">
          <ac:chgData name="Børge Nielsen" userId="456bb836966ed2f1" providerId="LiveId" clId="{DA3A9308-D09F-47D6-B09F-A447737A48AD}" dt="2020-01-07T21:27:17.642" v="2951" actId="26606"/>
          <ac:spMkLst>
            <pc:docMk/>
            <pc:sldMk cId="2669821097" sldId="257"/>
            <ac:spMk id="2" creationId="{00000000-0000-0000-0000-000000000000}"/>
          </ac:spMkLst>
        </pc:spChg>
        <pc:spChg chg="del">
          <ac:chgData name="Børge Nielsen" userId="456bb836966ed2f1" providerId="LiveId" clId="{DA3A9308-D09F-47D6-B09F-A447737A48AD}" dt="2020-01-07T21:27:17.642" v="2951" actId="26606"/>
          <ac:spMkLst>
            <pc:docMk/>
            <pc:sldMk cId="2669821097" sldId="257"/>
            <ac:spMk id="3" creationId="{00000000-0000-0000-0000-000000000000}"/>
          </ac:spMkLst>
        </pc:spChg>
        <pc:spChg chg="add">
          <ac:chgData name="Børge Nielsen" userId="456bb836966ed2f1" providerId="LiveId" clId="{DA3A9308-D09F-47D6-B09F-A447737A48AD}" dt="2020-01-07T21:27:17.642" v="2951" actId="26606"/>
          <ac:spMkLst>
            <pc:docMk/>
            <pc:sldMk cId="2669821097" sldId="257"/>
            <ac:spMk id="10" creationId="{46C2E80F-49A6-4372-B103-219D417A55ED}"/>
          </ac:spMkLst>
        </pc:spChg>
        <pc:graphicFrameChg chg="add">
          <ac:chgData name="Børge Nielsen" userId="456bb836966ed2f1" providerId="LiveId" clId="{DA3A9308-D09F-47D6-B09F-A447737A48AD}" dt="2020-01-07T21:27:17.642" v="2951" actId="26606"/>
          <ac:graphicFrameMkLst>
            <pc:docMk/>
            <pc:sldMk cId="2669821097" sldId="257"/>
            <ac:graphicFrameMk id="5" creationId="{C76FCB05-A7AF-43DA-B121-47C38362D102}"/>
          </ac:graphicFrameMkLst>
        </pc:graphicFrameChg>
      </pc:sldChg>
      <pc:sldChg chg="addSp delSp modSp mod setBg">
        <pc:chgData name="Børge Nielsen" userId="456bb836966ed2f1" providerId="LiveId" clId="{DA3A9308-D09F-47D6-B09F-A447737A48AD}" dt="2020-01-07T21:27:04.728" v="2950" actId="26606"/>
        <pc:sldMkLst>
          <pc:docMk/>
          <pc:sldMk cId="2951792939" sldId="258"/>
        </pc:sldMkLst>
        <pc:spChg chg="mod">
          <ac:chgData name="Børge Nielsen" userId="456bb836966ed2f1" providerId="LiveId" clId="{DA3A9308-D09F-47D6-B09F-A447737A48AD}" dt="2020-01-07T21:27:04.728" v="2950" actId="26606"/>
          <ac:spMkLst>
            <pc:docMk/>
            <pc:sldMk cId="2951792939" sldId="258"/>
            <ac:spMk id="2" creationId="{00000000-0000-0000-0000-000000000000}"/>
          </ac:spMkLst>
        </pc:spChg>
        <pc:spChg chg="del">
          <ac:chgData name="Børge Nielsen" userId="456bb836966ed2f1" providerId="LiveId" clId="{DA3A9308-D09F-47D6-B09F-A447737A48AD}" dt="2020-01-07T21:27:04.728" v="2950" actId="26606"/>
          <ac:spMkLst>
            <pc:docMk/>
            <pc:sldMk cId="2951792939" sldId="258"/>
            <ac:spMk id="3" creationId="{00000000-0000-0000-0000-000000000000}"/>
          </ac:spMkLst>
        </pc:spChg>
        <pc:spChg chg="add">
          <ac:chgData name="Børge Nielsen" userId="456bb836966ed2f1" providerId="LiveId" clId="{DA3A9308-D09F-47D6-B09F-A447737A48AD}" dt="2020-01-07T21:27:04.728" v="2950" actId="26606"/>
          <ac:spMkLst>
            <pc:docMk/>
            <pc:sldMk cId="2951792939" sldId="258"/>
            <ac:spMk id="10" creationId="{46C2E80F-49A6-4372-B103-219D417A55ED}"/>
          </ac:spMkLst>
        </pc:spChg>
        <pc:graphicFrameChg chg="add">
          <ac:chgData name="Børge Nielsen" userId="456bb836966ed2f1" providerId="LiveId" clId="{DA3A9308-D09F-47D6-B09F-A447737A48AD}" dt="2020-01-07T21:27:04.728" v="2950" actId="26606"/>
          <ac:graphicFrameMkLst>
            <pc:docMk/>
            <pc:sldMk cId="2951792939" sldId="258"/>
            <ac:graphicFrameMk id="5" creationId="{431972E0-9F27-4FD0-BCB6-BCC428F5DEF5}"/>
          </ac:graphicFrameMkLst>
        </pc:graphicFrameChg>
      </pc:sldChg>
      <pc:sldChg chg="addSp modSp mod setBg">
        <pc:chgData name="Børge Nielsen" userId="456bb836966ed2f1" providerId="LiveId" clId="{DA3A9308-D09F-47D6-B09F-A447737A48AD}" dt="2020-01-07T21:27:37.389" v="2952" actId="26606"/>
        <pc:sldMkLst>
          <pc:docMk/>
          <pc:sldMk cId="3379865655" sldId="259"/>
        </pc:sldMkLst>
        <pc:spChg chg="mod">
          <ac:chgData name="Børge Nielsen" userId="456bb836966ed2f1" providerId="LiveId" clId="{DA3A9308-D09F-47D6-B09F-A447737A48AD}" dt="2020-01-07T21:27:37.389" v="2952" actId="26606"/>
          <ac:spMkLst>
            <pc:docMk/>
            <pc:sldMk cId="3379865655" sldId="259"/>
            <ac:spMk id="2" creationId="{00000000-0000-0000-0000-000000000000}"/>
          </ac:spMkLst>
        </pc:spChg>
        <pc:spChg chg="mod">
          <ac:chgData name="Børge Nielsen" userId="456bb836966ed2f1" providerId="LiveId" clId="{DA3A9308-D09F-47D6-B09F-A447737A48AD}" dt="2020-01-07T21:27:37.389" v="2952" actId="26606"/>
          <ac:spMkLst>
            <pc:docMk/>
            <pc:sldMk cId="3379865655" sldId="259"/>
            <ac:spMk id="3" creationId="{00000000-0000-0000-0000-000000000000}"/>
          </ac:spMkLst>
        </pc:spChg>
        <pc:spChg chg="add">
          <ac:chgData name="Børge Nielsen" userId="456bb836966ed2f1" providerId="LiveId" clId="{DA3A9308-D09F-47D6-B09F-A447737A48AD}" dt="2020-01-07T21:27:37.389" v="2952" actId="26606"/>
          <ac:spMkLst>
            <pc:docMk/>
            <pc:sldMk cId="3379865655" sldId="259"/>
            <ac:spMk id="8" creationId="{8D70B121-56F4-4848-B38B-182089D909FA}"/>
          </ac:spMkLst>
        </pc:spChg>
        <pc:cxnChg chg="add">
          <ac:chgData name="Børge Nielsen" userId="456bb836966ed2f1" providerId="LiveId" clId="{DA3A9308-D09F-47D6-B09F-A447737A48AD}" dt="2020-01-07T21:27:37.389" v="2952" actId="26606"/>
          <ac:cxnSpMkLst>
            <pc:docMk/>
            <pc:sldMk cId="3379865655" sldId="259"/>
            <ac:cxnSpMk id="10" creationId="{2D72A2C9-F3CA-4216-8BAD-FA4C970C3C4E}"/>
          </ac:cxnSpMkLst>
        </pc:cxnChg>
      </pc:sldChg>
      <pc:sldChg chg="addSp delSp modSp mod setBg">
        <pc:chgData name="Børge Nielsen" userId="456bb836966ed2f1" providerId="LiveId" clId="{DA3A9308-D09F-47D6-B09F-A447737A48AD}" dt="2020-01-07T21:26:34.089" v="2949" actId="26606"/>
        <pc:sldMkLst>
          <pc:docMk/>
          <pc:sldMk cId="184979447" sldId="260"/>
        </pc:sldMkLst>
        <pc:spChg chg="mod">
          <ac:chgData name="Børge Nielsen" userId="456bb836966ed2f1" providerId="LiveId" clId="{DA3A9308-D09F-47D6-B09F-A447737A48AD}" dt="2020-01-07T21:26:34.089" v="2949" actId="26606"/>
          <ac:spMkLst>
            <pc:docMk/>
            <pc:sldMk cId="184979447" sldId="260"/>
            <ac:spMk id="2" creationId="{00000000-0000-0000-0000-000000000000}"/>
          </ac:spMkLst>
        </pc:spChg>
        <pc:spChg chg="mod ord">
          <ac:chgData name="Børge Nielsen" userId="456bb836966ed2f1" providerId="LiveId" clId="{DA3A9308-D09F-47D6-B09F-A447737A48AD}" dt="2020-01-07T21:26:34.089" v="2949" actId="26606"/>
          <ac:spMkLst>
            <pc:docMk/>
            <pc:sldMk cId="184979447" sldId="260"/>
            <ac:spMk id="3" creationId="{00000000-0000-0000-0000-000000000000}"/>
          </ac:spMkLst>
        </pc:spChg>
        <pc:spChg chg="add del">
          <ac:chgData name="Børge Nielsen" userId="456bb836966ed2f1" providerId="LiveId" clId="{DA3A9308-D09F-47D6-B09F-A447737A48AD}" dt="2020-01-07T21:26:30.796" v="2946" actId="26606"/>
          <ac:spMkLst>
            <pc:docMk/>
            <pc:sldMk cId="184979447" sldId="260"/>
            <ac:spMk id="12" creationId="{2B566528-1B12-4246-9431-5C2D7D081168}"/>
          </ac:spMkLst>
        </pc:spChg>
        <pc:spChg chg="add del">
          <ac:chgData name="Børge Nielsen" userId="456bb836966ed2f1" providerId="LiveId" clId="{DA3A9308-D09F-47D6-B09F-A447737A48AD}" dt="2020-01-07T21:26:34.051" v="2948" actId="26606"/>
          <ac:spMkLst>
            <pc:docMk/>
            <pc:sldMk cId="184979447" sldId="260"/>
            <ac:spMk id="22" creationId="{E02F3C71-C981-4614-98EA-D6C494F8091E}"/>
          </ac:spMkLst>
        </pc:spChg>
        <pc:spChg chg="add">
          <ac:chgData name="Børge Nielsen" userId="456bb836966ed2f1" providerId="LiveId" clId="{DA3A9308-D09F-47D6-B09F-A447737A48AD}" dt="2020-01-07T21:26:34.089" v="2949" actId="26606"/>
          <ac:spMkLst>
            <pc:docMk/>
            <pc:sldMk cId="184979447" sldId="260"/>
            <ac:spMk id="24" creationId="{99899462-FC16-43B0-966B-FCA263450716}"/>
          </ac:spMkLst>
        </pc:spChg>
        <pc:grpChg chg="add del">
          <ac:chgData name="Børge Nielsen" userId="456bb836966ed2f1" providerId="LiveId" clId="{DA3A9308-D09F-47D6-B09F-A447737A48AD}" dt="2020-01-07T21:26:30.796" v="2946" actId="26606"/>
          <ac:grpSpMkLst>
            <pc:docMk/>
            <pc:sldMk cId="184979447" sldId="260"/>
            <ac:grpSpMk id="14" creationId="{5995D10D-E9C9-47DB-AE7E-801FEF38F5C9}"/>
          </ac:grpSpMkLst>
        </pc:grpChg>
        <pc:grpChg chg="add del">
          <ac:chgData name="Børge Nielsen" userId="456bb836966ed2f1" providerId="LiveId" clId="{DA3A9308-D09F-47D6-B09F-A447737A48AD}" dt="2020-01-07T21:26:30.796" v="2946" actId="26606"/>
          <ac:grpSpMkLst>
            <pc:docMk/>
            <pc:sldMk cId="184979447" sldId="260"/>
            <ac:grpSpMk id="18" creationId="{828A5161-06F1-46CF-8AD7-844680A59E13}"/>
          </ac:grpSpMkLst>
        </pc:grpChg>
        <pc:picChg chg="mod ord">
          <ac:chgData name="Børge Nielsen" userId="456bb836966ed2f1" providerId="LiveId" clId="{DA3A9308-D09F-47D6-B09F-A447737A48AD}" dt="2020-01-07T21:26:34.089" v="2949" actId="26606"/>
          <ac:picMkLst>
            <pc:docMk/>
            <pc:sldMk cId="184979447" sldId="260"/>
            <ac:picMk id="5" creationId="{00000000-0000-0000-0000-000000000000}"/>
          </ac:picMkLst>
        </pc:picChg>
        <pc:picChg chg="mod">
          <ac:chgData name="Børge Nielsen" userId="456bb836966ed2f1" providerId="LiveId" clId="{DA3A9308-D09F-47D6-B09F-A447737A48AD}" dt="2020-01-07T21:26:34.089" v="2949" actId="26606"/>
          <ac:picMkLst>
            <pc:docMk/>
            <pc:sldMk cId="184979447" sldId="260"/>
            <ac:picMk id="7" creationId="{00000000-0000-0000-0000-000000000000}"/>
          </ac:picMkLst>
        </pc:picChg>
        <pc:cxnChg chg="add">
          <ac:chgData name="Børge Nielsen" userId="456bb836966ed2f1" providerId="LiveId" clId="{DA3A9308-D09F-47D6-B09F-A447737A48AD}" dt="2020-01-07T21:26:34.089" v="2949" actId="26606"/>
          <ac:cxnSpMkLst>
            <pc:docMk/>
            <pc:sldMk cId="184979447" sldId="260"/>
            <ac:cxnSpMk id="25" creationId="{AAFEA932-2DF1-410C-A00A-7A1E7DBF7511}"/>
          </ac:cxnSpMkLst>
        </pc:cxnChg>
      </pc:sldChg>
      <pc:sldChg chg="addSp delSp modSp mod setBg">
        <pc:chgData name="Børge Nielsen" userId="456bb836966ed2f1" providerId="LiveId" clId="{DA3A9308-D09F-47D6-B09F-A447737A48AD}" dt="2020-01-07T21:28:41.625" v="2957" actId="26606"/>
        <pc:sldMkLst>
          <pc:docMk/>
          <pc:sldMk cId="1520092924" sldId="262"/>
        </pc:sldMkLst>
        <pc:spChg chg="mod">
          <ac:chgData name="Børge Nielsen" userId="456bb836966ed2f1" providerId="LiveId" clId="{DA3A9308-D09F-47D6-B09F-A447737A48AD}" dt="2020-01-07T21:28:41.625" v="2957" actId="26606"/>
          <ac:spMkLst>
            <pc:docMk/>
            <pc:sldMk cId="1520092924" sldId="262"/>
            <ac:spMk id="2" creationId="{00000000-0000-0000-0000-000000000000}"/>
          </ac:spMkLst>
        </pc:spChg>
        <pc:spChg chg="mod">
          <ac:chgData name="Børge Nielsen" userId="456bb836966ed2f1" providerId="LiveId" clId="{DA3A9308-D09F-47D6-B09F-A447737A48AD}" dt="2020-01-07T21:28:41.625" v="2957" actId="26606"/>
          <ac:spMkLst>
            <pc:docMk/>
            <pc:sldMk cId="1520092924" sldId="262"/>
            <ac:spMk id="6" creationId="{00000000-0000-0000-0000-000000000000}"/>
          </ac:spMkLst>
        </pc:spChg>
        <pc:spChg chg="mod">
          <ac:chgData name="Børge Nielsen" userId="456bb836966ed2f1" providerId="LiveId" clId="{DA3A9308-D09F-47D6-B09F-A447737A48AD}" dt="2020-01-07T21:28:41.625" v="2957" actId="26606"/>
          <ac:spMkLst>
            <pc:docMk/>
            <pc:sldMk cId="1520092924" sldId="262"/>
            <ac:spMk id="7" creationId="{00000000-0000-0000-0000-000000000000}"/>
          </ac:spMkLst>
        </pc:spChg>
        <pc:spChg chg="mod ord">
          <ac:chgData name="Børge Nielsen" userId="456bb836966ed2f1" providerId="LiveId" clId="{DA3A9308-D09F-47D6-B09F-A447737A48AD}" dt="2020-01-07T21:28:41.625" v="2957" actId="26606"/>
          <ac:spMkLst>
            <pc:docMk/>
            <pc:sldMk cId="1520092924" sldId="262"/>
            <ac:spMk id="8" creationId="{00000000-0000-0000-0000-000000000000}"/>
          </ac:spMkLst>
        </pc:spChg>
        <pc:spChg chg="add del">
          <ac:chgData name="Børge Nielsen" userId="456bb836966ed2f1" providerId="LiveId" clId="{DA3A9308-D09F-47D6-B09F-A447737A48AD}" dt="2020-01-07T21:28:36.634" v="2954" actId="26606"/>
          <ac:spMkLst>
            <pc:docMk/>
            <pc:sldMk cId="1520092924" sldId="262"/>
            <ac:spMk id="13" creationId="{8E8E9D3F-8FFC-44B7-BFB9-B2888CCB5A83}"/>
          </ac:spMkLst>
        </pc:spChg>
        <pc:spChg chg="add del">
          <ac:chgData name="Børge Nielsen" userId="456bb836966ed2f1" providerId="LiveId" clId="{DA3A9308-D09F-47D6-B09F-A447737A48AD}" dt="2020-01-07T21:28:36.634" v="2954" actId="26606"/>
          <ac:spMkLst>
            <pc:docMk/>
            <pc:sldMk cId="1520092924" sldId="262"/>
            <ac:spMk id="15" creationId="{96A4C419-5959-41E1-8F5D-4385DE6B3CE4}"/>
          </ac:spMkLst>
        </pc:spChg>
        <pc:spChg chg="add del">
          <ac:chgData name="Børge Nielsen" userId="456bb836966ed2f1" providerId="LiveId" clId="{DA3A9308-D09F-47D6-B09F-A447737A48AD}" dt="2020-01-07T21:28:36.634" v="2954" actId="26606"/>
          <ac:spMkLst>
            <pc:docMk/>
            <pc:sldMk cId="1520092924" sldId="262"/>
            <ac:spMk id="17" creationId="{DF923961-7523-4DA3-A6B8-16492042BC39}"/>
          </ac:spMkLst>
        </pc:spChg>
        <pc:spChg chg="add del">
          <ac:chgData name="Børge Nielsen" userId="456bb836966ed2f1" providerId="LiveId" clId="{DA3A9308-D09F-47D6-B09F-A447737A48AD}" dt="2020-01-07T21:28:41.572" v="2956" actId="26606"/>
          <ac:spMkLst>
            <pc:docMk/>
            <pc:sldMk cId="1520092924" sldId="262"/>
            <ac:spMk id="22" creationId="{7AE95D8F-9825-4222-8846-E3461598CC62}"/>
          </ac:spMkLst>
        </pc:spChg>
        <pc:spChg chg="add">
          <ac:chgData name="Børge Nielsen" userId="456bb836966ed2f1" providerId="LiveId" clId="{DA3A9308-D09F-47D6-B09F-A447737A48AD}" dt="2020-01-07T21:28:41.625" v="2957" actId="26606"/>
          <ac:spMkLst>
            <pc:docMk/>
            <pc:sldMk cId="1520092924" sldId="262"/>
            <ac:spMk id="25" creationId="{928F64C6-FE22-4FC1-A763-DFCC514811BD}"/>
          </ac:spMkLst>
        </pc:spChg>
        <pc:picChg chg="mod">
          <ac:chgData name="Børge Nielsen" userId="456bb836966ed2f1" providerId="LiveId" clId="{DA3A9308-D09F-47D6-B09F-A447737A48AD}" dt="2020-01-07T21:28:41.625" v="2957" actId="26606"/>
          <ac:picMkLst>
            <pc:docMk/>
            <pc:sldMk cId="1520092924" sldId="262"/>
            <ac:picMk id="4" creationId="{00000000-0000-0000-0000-000000000000}"/>
          </ac:picMkLst>
        </pc:picChg>
        <pc:cxnChg chg="add del">
          <ac:chgData name="Børge Nielsen" userId="456bb836966ed2f1" providerId="LiveId" clId="{DA3A9308-D09F-47D6-B09F-A447737A48AD}" dt="2020-01-07T21:28:41.572" v="2956" actId="26606"/>
          <ac:cxnSpMkLst>
            <pc:docMk/>
            <pc:sldMk cId="1520092924" sldId="262"/>
            <ac:cxnSpMk id="19" creationId="{00C9EB70-BC82-414A-BF8D-AD7FC6727616}"/>
          </ac:cxnSpMkLst>
        </pc:cxnChg>
        <pc:cxnChg chg="add del">
          <ac:chgData name="Børge Nielsen" userId="456bb836966ed2f1" providerId="LiveId" clId="{DA3A9308-D09F-47D6-B09F-A447737A48AD}" dt="2020-01-07T21:28:41.572" v="2956" actId="26606"/>
          <ac:cxnSpMkLst>
            <pc:docMk/>
            <pc:sldMk cId="1520092924" sldId="262"/>
            <ac:cxnSpMk id="20" creationId="{DFDA47BC-3069-47F5-8257-24B3B1F76A08}"/>
          </ac:cxnSpMkLst>
        </pc:cxnChg>
        <pc:cxnChg chg="add del">
          <ac:chgData name="Børge Nielsen" userId="456bb836966ed2f1" providerId="LiveId" clId="{DA3A9308-D09F-47D6-B09F-A447737A48AD}" dt="2020-01-07T21:28:41.572" v="2956" actId="26606"/>
          <ac:cxnSpMkLst>
            <pc:docMk/>
            <pc:sldMk cId="1520092924" sldId="262"/>
            <ac:cxnSpMk id="21" creationId="{3217665F-0036-444A-8D4A-33AF36A36A42}"/>
          </ac:cxnSpMkLst>
        </pc:cxnChg>
        <pc:cxnChg chg="add del">
          <ac:chgData name="Børge Nielsen" userId="456bb836966ed2f1" providerId="LiveId" clId="{DA3A9308-D09F-47D6-B09F-A447737A48AD}" dt="2020-01-07T21:28:41.572" v="2956" actId="26606"/>
          <ac:cxnSpMkLst>
            <pc:docMk/>
            <pc:sldMk cId="1520092924" sldId="262"/>
            <ac:cxnSpMk id="23" creationId="{942B920A-73AD-402A-8EEF-B88E1A9398B8}"/>
          </ac:cxnSpMkLst>
        </pc:cxnChg>
        <pc:cxnChg chg="add">
          <ac:chgData name="Børge Nielsen" userId="456bb836966ed2f1" providerId="LiveId" clId="{DA3A9308-D09F-47D6-B09F-A447737A48AD}" dt="2020-01-07T21:28:41.625" v="2957" actId="26606"/>
          <ac:cxnSpMkLst>
            <pc:docMk/>
            <pc:sldMk cId="1520092924" sldId="262"/>
            <ac:cxnSpMk id="26" creationId="{5C34627B-48E6-4F4D-B843-97717A86B490}"/>
          </ac:cxnSpMkLst>
        </pc:cxnChg>
      </pc:sldChg>
      <pc:sldChg chg="addSp modSp mod setBg">
        <pc:chgData name="Børge Nielsen" userId="456bb836966ed2f1" providerId="LiveId" clId="{DA3A9308-D09F-47D6-B09F-A447737A48AD}" dt="2020-01-07T21:36:49.969" v="2964" actId="26606"/>
        <pc:sldMkLst>
          <pc:docMk/>
          <pc:sldMk cId="3454943996" sldId="263"/>
        </pc:sldMkLst>
        <pc:spChg chg="mod">
          <ac:chgData name="Børge Nielsen" userId="456bb836966ed2f1" providerId="LiveId" clId="{DA3A9308-D09F-47D6-B09F-A447737A48AD}" dt="2020-01-07T21:36:49.969" v="2964" actId="26606"/>
          <ac:spMkLst>
            <pc:docMk/>
            <pc:sldMk cId="3454943996" sldId="263"/>
            <ac:spMk id="2" creationId="{00000000-0000-0000-0000-000000000000}"/>
          </ac:spMkLst>
        </pc:spChg>
        <pc:spChg chg="mod">
          <ac:chgData name="Børge Nielsen" userId="456bb836966ed2f1" providerId="LiveId" clId="{DA3A9308-D09F-47D6-B09F-A447737A48AD}" dt="2020-01-07T21:36:49.969" v="2964" actId="26606"/>
          <ac:spMkLst>
            <pc:docMk/>
            <pc:sldMk cId="3454943996" sldId="263"/>
            <ac:spMk id="3" creationId="{00000000-0000-0000-0000-000000000000}"/>
          </ac:spMkLst>
        </pc:spChg>
        <pc:spChg chg="add">
          <ac:chgData name="Børge Nielsen" userId="456bb836966ed2f1" providerId="LiveId" clId="{DA3A9308-D09F-47D6-B09F-A447737A48AD}" dt="2020-01-07T21:36:49.969" v="2964" actId="26606"/>
          <ac:spMkLst>
            <pc:docMk/>
            <pc:sldMk cId="3454943996" sldId="263"/>
            <ac:spMk id="8" creationId="{8D70B121-56F4-4848-B38B-182089D909FA}"/>
          </ac:spMkLst>
        </pc:spChg>
        <pc:cxnChg chg="add">
          <ac:chgData name="Børge Nielsen" userId="456bb836966ed2f1" providerId="LiveId" clId="{DA3A9308-D09F-47D6-B09F-A447737A48AD}" dt="2020-01-07T21:36:49.969" v="2964" actId="26606"/>
          <ac:cxnSpMkLst>
            <pc:docMk/>
            <pc:sldMk cId="3454943996" sldId="263"/>
            <ac:cxnSpMk id="10" creationId="{2D72A2C9-F3CA-4216-8BAD-FA4C970C3C4E}"/>
          </ac:cxnSpMkLst>
        </pc:cxnChg>
      </pc:sldChg>
      <pc:sldChg chg="addSp modSp mod setBg">
        <pc:chgData name="Børge Nielsen" userId="456bb836966ed2f1" providerId="LiveId" clId="{DA3A9308-D09F-47D6-B09F-A447737A48AD}" dt="2020-01-07T21:31:54.131" v="2958" actId="26606"/>
        <pc:sldMkLst>
          <pc:docMk/>
          <pc:sldMk cId="3154752696" sldId="264"/>
        </pc:sldMkLst>
        <pc:spChg chg="mod">
          <ac:chgData name="Børge Nielsen" userId="456bb836966ed2f1" providerId="LiveId" clId="{DA3A9308-D09F-47D6-B09F-A447737A48AD}" dt="2020-01-07T21:31:54.131" v="2958" actId="26606"/>
          <ac:spMkLst>
            <pc:docMk/>
            <pc:sldMk cId="3154752696" sldId="264"/>
            <ac:spMk id="2" creationId="{00000000-0000-0000-0000-000000000000}"/>
          </ac:spMkLst>
        </pc:spChg>
        <pc:spChg chg="mod">
          <ac:chgData name="Børge Nielsen" userId="456bb836966ed2f1" providerId="LiveId" clId="{DA3A9308-D09F-47D6-B09F-A447737A48AD}" dt="2020-01-07T21:31:54.131" v="2958" actId="26606"/>
          <ac:spMkLst>
            <pc:docMk/>
            <pc:sldMk cId="3154752696" sldId="264"/>
            <ac:spMk id="3" creationId="{00000000-0000-0000-0000-000000000000}"/>
          </ac:spMkLst>
        </pc:spChg>
        <pc:spChg chg="add">
          <ac:chgData name="Børge Nielsen" userId="456bb836966ed2f1" providerId="LiveId" clId="{DA3A9308-D09F-47D6-B09F-A447737A48AD}" dt="2020-01-07T21:31:54.131" v="2958" actId="26606"/>
          <ac:spMkLst>
            <pc:docMk/>
            <pc:sldMk cId="3154752696" sldId="264"/>
            <ac:spMk id="8" creationId="{8D70B121-56F4-4848-B38B-182089D909FA}"/>
          </ac:spMkLst>
        </pc:spChg>
        <pc:cxnChg chg="add">
          <ac:chgData name="Børge Nielsen" userId="456bb836966ed2f1" providerId="LiveId" clId="{DA3A9308-D09F-47D6-B09F-A447737A48AD}" dt="2020-01-07T21:31:54.131" v="2958" actId="26606"/>
          <ac:cxnSpMkLst>
            <pc:docMk/>
            <pc:sldMk cId="3154752696" sldId="264"/>
            <ac:cxnSpMk id="10" creationId="{2D72A2C9-F3CA-4216-8BAD-FA4C970C3C4E}"/>
          </ac:cxnSpMkLst>
        </pc:cxnChg>
      </pc:sldChg>
      <pc:sldChg chg="addSp delSp modSp mod setBg">
        <pc:chgData name="Børge Nielsen" userId="456bb836966ed2f1" providerId="LiveId" clId="{DA3A9308-D09F-47D6-B09F-A447737A48AD}" dt="2020-01-07T21:36:29.935" v="2963" actId="26606"/>
        <pc:sldMkLst>
          <pc:docMk/>
          <pc:sldMk cId="2106681808" sldId="265"/>
        </pc:sldMkLst>
        <pc:spChg chg="mod">
          <ac:chgData name="Børge Nielsen" userId="456bb836966ed2f1" providerId="LiveId" clId="{DA3A9308-D09F-47D6-B09F-A447737A48AD}" dt="2020-01-07T21:36:29.935" v="2963" actId="26606"/>
          <ac:spMkLst>
            <pc:docMk/>
            <pc:sldMk cId="2106681808" sldId="265"/>
            <ac:spMk id="2" creationId="{00000000-0000-0000-0000-000000000000}"/>
          </ac:spMkLst>
        </pc:spChg>
        <pc:spChg chg="mod">
          <ac:chgData name="Børge Nielsen" userId="456bb836966ed2f1" providerId="LiveId" clId="{DA3A9308-D09F-47D6-B09F-A447737A48AD}" dt="2020-01-07T21:36:29.935" v="2963" actId="26606"/>
          <ac:spMkLst>
            <pc:docMk/>
            <pc:sldMk cId="2106681808" sldId="265"/>
            <ac:spMk id="3" creationId="{00000000-0000-0000-0000-000000000000}"/>
          </ac:spMkLst>
        </pc:spChg>
        <pc:spChg chg="add del">
          <ac:chgData name="Børge Nielsen" userId="456bb836966ed2f1" providerId="LiveId" clId="{DA3A9308-D09F-47D6-B09F-A447737A48AD}" dt="2020-01-07T21:36:29.935" v="2963" actId="26606"/>
          <ac:spMkLst>
            <pc:docMk/>
            <pc:sldMk cId="2106681808" sldId="265"/>
            <ac:spMk id="8" creationId="{8249E89B-63A5-45DA-A170-5B661FCE4F6E}"/>
          </ac:spMkLst>
        </pc:spChg>
        <pc:spChg chg="add del">
          <ac:chgData name="Børge Nielsen" userId="456bb836966ed2f1" providerId="LiveId" clId="{DA3A9308-D09F-47D6-B09F-A447737A48AD}" dt="2020-01-07T21:36:29.935" v="2963" actId="26606"/>
          <ac:spMkLst>
            <pc:docMk/>
            <pc:sldMk cId="2106681808" sldId="265"/>
            <ac:spMk id="10" creationId="{A5D714AD-9E94-4752-AA45-D4B0EAAB52E2}"/>
          </ac:spMkLst>
        </pc:spChg>
        <pc:spChg chg="add del">
          <ac:chgData name="Børge Nielsen" userId="456bb836966ed2f1" providerId="LiveId" clId="{DA3A9308-D09F-47D6-B09F-A447737A48AD}" dt="2020-01-07T21:36:29.935" v="2963" actId="26606"/>
          <ac:spMkLst>
            <pc:docMk/>
            <pc:sldMk cId="2106681808" sldId="265"/>
            <ac:spMk id="12" creationId="{7FF89E09-42FB-4694-96E4-95652B1D83E4}"/>
          </ac:spMkLst>
        </pc:spChg>
        <pc:spChg chg="add del">
          <ac:chgData name="Børge Nielsen" userId="456bb836966ed2f1" providerId="LiveId" clId="{DA3A9308-D09F-47D6-B09F-A447737A48AD}" dt="2020-01-07T21:36:29.935" v="2963" actId="26606"/>
          <ac:spMkLst>
            <pc:docMk/>
            <pc:sldMk cId="2106681808" sldId="265"/>
            <ac:spMk id="14" creationId="{25D3C032-881F-4579-A4BF-0FA966E9F350}"/>
          </ac:spMkLst>
        </pc:spChg>
      </pc:sldChg>
      <pc:sldChg chg="modSp">
        <pc:chgData name="Børge Nielsen" userId="456bb836966ed2f1" providerId="LiveId" clId="{DA3A9308-D09F-47D6-B09F-A447737A48AD}" dt="2020-01-04T10:19:34.313" v="13" actId="20577"/>
        <pc:sldMkLst>
          <pc:docMk/>
          <pc:sldMk cId="379051048" sldId="267"/>
        </pc:sldMkLst>
        <pc:spChg chg="mod">
          <ac:chgData name="Børge Nielsen" userId="456bb836966ed2f1" providerId="LiveId" clId="{DA3A9308-D09F-47D6-B09F-A447737A48AD}" dt="2020-01-04T10:19:34.313" v="13" actId="20577"/>
          <ac:spMkLst>
            <pc:docMk/>
            <pc:sldMk cId="379051048" sldId="267"/>
            <ac:spMk id="5" creationId="{00000000-0000-0000-0000-000000000000}"/>
          </ac:spMkLst>
        </pc:spChg>
      </pc:sldChg>
      <pc:sldChg chg="addSp modSp add mod setBg setClrOvrMap">
        <pc:chgData name="Børge Nielsen" userId="456bb836966ed2f1" providerId="LiveId" clId="{DA3A9308-D09F-47D6-B09F-A447737A48AD}" dt="2020-01-07T21:32:39.510" v="2959" actId="26606"/>
        <pc:sldMkLst>
          <pc:docMk/>
          <pc:sldMk cId="1975021107" sldId="268"/>
        </pc:sldMkLst>
        <pc:spChg chg="mod">
          <ac:chgData name="Børge Nielsen" userId="456bb836966ed2f1" providerId="LiveId" clId="{DA3A9308-D09F-47D6-B09F-A447737A48AD}" dt="2020-01-07T21:32:39.510" v="2959" actId="26606"/>
          <ac:spMkLst>
            <pc:docMk/>
            <pc:sldMk cId="1975021107" sldId="268"/>
            <ac:spMk id="2" creationId="{B43BE6C9-4ADC-41EB-A5FC-13012DECE97D}"/>
          </ac:spMkLst>
        </pc:spChg>
        <pc:spChg chg="mod">
          <ac:chgData name="Børge Nielsen" userId="456bb836966ed2f1" providerId="LiveId" clId="{DA3A9308-D09F-47D6-B09F-A447737A48AD}" dt="2020-01-07T21:32:39.510" v="2959" actId="26606"/>
          <ac:spMkLst>
            <pc:docMk/>
            <pc:sldMk cId="1975021107" sldId="268"/>
            <ac:spMk id="3" creationId="{ED83A66E-CC6B-4A63-BA73-B51EF6B3FC3E}"/>
          </ac:spMkLst>
        </pc:spChg>
        <pc:spChg chg="add">
          <ac:chgData name="Børge Nielsen" userId="456bb836966ed2f1" providerId="LiveId" clId="{DA3A9308-D09F-47D6-B09F-A447737A48AD}" dt="2020-01-07T21:32:39.510" v="2959" actId="26606"/>
          <ac:spMkLst>
            <pc:docMk/>
            <pc:sldMk cId="1975021107" sldId="268"/>
            <ac:spMk id="8" creationId="{87A57295-2710-4920-B99A-4D1FA03A62BD}"/>
          </ac:spMkLst>
        </pc:spChg>
        <pc:spChg chg="add">
          <ac:chgData name="Børge Nielsen" userId="456bb836966ed2f1" providerId="LiveId" clId="{DA3A9308-D09F-47D6-B09F-A447737A48AD}" dt="2020-01-07T21:32:39.510" v="2959" actId="26606"/>
          <ac:spMkLst>
            <pc:docMk/>
            <pc:sldMk cId="1975021107" sldId="268"/>
            <ac:spMk id="10" creationId="{78067929-4D33-4306-9E2F-67C49CDDB5DE}"/>
          </ac:spMkLst>
        </pc:spChg>
        <pc:cxnChg chg="add">
          <ac:chgData name="Børge Nielsen" userId="456bb836966ed2f1" providerId="LiveId" clId="{DA3A9308-D09F-47D6-B09F-A447737A48AD}" dt="2020-01-07T21:32:39.510" v="2959" actId="26606"/>
          <ac:cxnSpMkLst>
            <pc:docMk/>
            <pc:sldMk cId="1975021107" sldId="268"/>
            <ac:cxnSpMk id="12" creationId="{2D72A2C9-F3CA-4216-8BAD-FA4C970C3C4E}"/>
          </ac:cxnSpMkLst>
        </pc:cxnChg>
      </pc:sldChg>
      <pc:sldChg chg="addSp delSp modSp add mod setBg delDesignElem">
        <pc:chgData name="Børge Nielsen" userId="456bb836966ed2f1" providerId="LiveId" clId="{DA3A9308-D09F-47D6-B09F-A447737A48AD}" dt="2020-01-07T21:33:08.916" v="2960" actId="26606"/>
        <pc:sldMkLst>
          <pc:docMk/>
          <pc:sldMk cId="3173172717" sldId="269"/>
        </pc:sldMkLst>
        <pc:spChg chg="mod">
          <ac:chgData name="Børge Nielsen" userId="456bb836966ed2f1" providerId="LiveId" clId="{DA3A9308-D09F-47D6-B09F-A447737A48AD}" dt="2020-01-07T21:33:08.916" v="2960" actId="26606"/>
          <ac:spMkLst>
            <pc:docMk/>
            <pc:sldMk cId="3173172717" sldId="269"/>
            <ac:spMk id="2" creationId="{B71EB527-47BE-4BFC-B3ED-45D1744CE839}"/>
          </ac:spMkLst>
        </pc:spChg>
        <pc:spChg chg="del">
          <ac:chgData name="Børge Nielsen" userId="456bb836966ed2f1" providerId="LiveId" clId="{DA3A9308-D09F-47D6-B09F-A447737A48AD}" dt="2020-01-04T10:34:08.683" v="286"/>
          <ac:spMkLst>
            <pc:docMk/>
            <pc:sldMk cId="3173172717" sldId="269"/>
            <ac:spMk id="3" creationId="{7F24BEE2-F2B7-4937-B1DA-DFFB3D230CF6}"/>
          </ac:spMkLst>
        </pc:spChg>
        <pc:spChg chg="add mod ord">
          <ac:chgData name="Børge Nielsen" userId="456bb836966ed2f1" providerId="LiveId" clId="{DA3A9308-D09F-47D6-B09F-A447737A48AD}" dt="2020-01-07T21:33:08.916" v="2960" actId="26606"/>
          <ac:spMkLst>
            <pc:docMk/>
            <pc:sldMk cId="3173172717" sldId="269"/>
            <ac:spMk id="8" creationId="{8651CBB8-C971-4F8B-8424-AFA90D4D2F72}"/>
          </ac:spMkLst>
        </pc:spChg>
        <pc:spChg chg="add">
          <ac:chgData name="Børge Nielsen" userId="456bb836966ed2f1" providerId="LiveId" clId="{DA3A9308-D09F-47D6-B09F-A447737A48AD}" dt="2020-01-07T21:33:08.916" v="2960" actId="26606"/>
          <ac:spMkLst>
            <pc:docMk/>
            <pc:sldMk cId="3173172717" sldId="269"/>
            <ac:spMk id="10" creationId="{4038CB10-1F5C-4D54-9DF7-12586DE5B007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173172717" sldId="269"/>
            <ac:spMk id="11" creationId="{E45CA849-654C-4173-AD99-B3A2528275F5}"/>
          </ac:spMkLst>
        </pc:spChg>
        <pc:spChg chg="add">
          <ac:chgData name="Børge Nielsen" userId="456bb836966ed2f1" providerId="LiveId" clId="{DA3A9308-D09F-47D6-B09F-A447737A48AD}" dt="2020-01-07T21:33:08.916" v="2960" actId="26606"/>
          <ac:spMkLst>
            <pc:docMk/>
            <pc:sldMk cId="3173172717" sldId="269"/>
            <ac:spMk id="12" creationId="{73ED6512-6858-4552-B699-9A97FE9A4EA2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173172717" sldId="269"/>
            <ac:spMk id="13" creationId="{3E23A947-2D45-4208-AE2B-64948C87A3EB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173172717" sldId="269"/>
            <ac:spMk id="15" creationId="{E5BBB0F9-6A59-4D02-A9C7-A2D6516684CE}"/>
          </ac:spMkLst>
        </pc:spChg>
        <pc:picChg chg="add mod">
          <ac:chgData name="Børge Nielsen" userId="456bb836966ed2f1" providerId="LiveId" clId="{DA3A9308-D09F-47D6-B09F-A447737A48AD}" dt="2020-01-07T21:33:08.916" v="2960" actId="26606"/>
          <ac:picMkLst>
            <pc:docMk/>
            <pc:sldMk cId="3173172717" sldId="269"/>
            <ac:picMk id="4" creationId="{0D910976-0F14-4A21-8D98-6BD72ECB0FA7}"/>
          </ac:picMkLst>
        </pc:picChg>
      </pc:sldChg>
      <pc:sldChg chg="addSp delSp modSp add mod setBg setClrOvrMap delDesignElem">
        <pc:chgData name="Børge Nielsen" userId="456bb836966ed2f1" providerId="LiveId" clId="{DA3A9308-D09F-47D6-B09F-A447737A48AD}" dt="2020-01-07T21:23:01.031" v="2938" actId="26606"/>
        <pc:sldMkLst>
          <pc:docMk/>
          <pc:sldMk cId="3842621451" sldId="270"/>
        </pc:sldMkLst>
        <pc:spChg chg="mod">
          <ac:chgData name="Børge Nielsen" userId="456bb836966ed2f1" providerId="LiveId" clId="{DA3A9308-D09F-47D6-B09F-A447737A48AD}" dt="2020-01-07T21:23:01.031" v="2938" actId="26606"/>
          <ac:spMkLst>
            <pc:docMk/>
            <pc:sldMk cId="3842621451" sldId="270"/>
            <ac:spMk id="2" creationId="{F4A4C1B5-C73A-48E0-9065-743BC0FF5E02}"/>
          </ac:spMkLst>
        </pc:spChg>
        <pc:spChg chg="mod ord">
          <ac:chgData name="Børge Nielsen" userId="456bb836966ed2f1" providerId="LiveId" clId="{DA3A9308-D09F-47D6-B09F-A447737A48AD}" dt="2020-01-07T21:23:01.031" v="2938" actId="26606"/>
          <ac:spMkLst>
            <pc:docMk/>
            <pc:sldMk cId="3842621451" sldId="270"/>
            <ac:spMk id="3" creationId="{573D7681-F54D-4DA2-8297-49A9CAEC86B0}"/>
          </ac:spMkLst>
        </pc:spChg>
        <pc:spChg chg="add">
          <ac:chgData name="Børge Nielsen" userId="456bb836966ed2f1" providerId="LiveId" clId="{DA3A9308-D09F-47D6-B09F-A447737A48AD}" dt="2020-01-07T21:23:01.031" v="2938" actId="26606"/>
          <ac:spMkLst>
            <pc:docMk/>
            <pc:sldMk cId="3842621451" sldId="270"/>
            <ac:spMk id="6" creationId="{867D4867-5BA7-4462-B2F6-A23F4A622AA7}"/>
          </ac:spMkLst>
        </pc:spChg>
        <pc:spChg chg="add del">
          <ac:chgData name="Børge Nielsen" userId="456bb836966ed2f1" providerId="LiveId" clId="{DA3A9308-D09F-47D6-B09F-A447737A48AD}" dt="2020-01-04T10:49:00.503" v="612" actId="26606"/>
          <ac:spMkLst>
            <pc:docMk/>
            <pc:sldMk cId="3842621451" sldId="270"/>
            <ac:spMk id="9" creationId="{92468898-5A6E-4D55-85EC-308E785EE06C}"/>
          </ac:spMkLst>
        </pc:spChg>
        <pc:spChg chg="add del">
          <ac:chgData name="Børge Nielsen" userId="456bb836966ed2f1" providerId="LiveId" clId="{DA3A9308-D09F-47D6-B09F-A447737A48AD}" dt="2020-01-04T10:49:00.503" v="612" actId="26606"/>
          <ac:spMkLst>
            <pc:docMk/>
            <pc:sldMk cId="3842621451" sldId="270"/>
            <ac:spMk id="11" creationId="{3E23A947-2D45-4208-AE2B-64948C87A3EB}"/>
          </ac:spMkLst>
        </pc:spChg>
        <pc:spChg chg="add del">
          <ac:chgData name="Børge Nielsen" userId="456bb836966ed2f1" providerId="LiveId" clId="{DA3A9308-D09F-47D6-B09F-A447737A48AD}" dt="2020-01-04T10:49:00.503" v="612" actId="26606"/>
          <ac:spMkLst>
            <pc:docMk/>
            <pc:sldMk cId="3842621451" sldId="270"/>
            <ac:spMk id="13" creationId="{E5BBB0F9-6A59-4D02-A9C7-A2D6516684CE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842621451" sldId="270"/>
            <ac:spMk id="18" creationId="{B775CD93-9DF2-48CB-9F57-1BCA9A46C7FA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842621451" sldId="270"/>
            <ac:spMk id="20" creationId="{E186B68C-84BC-4A6E-99D1-EE87483C1349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842621451" sldId="270"/>
            <ac:spMk id="22" creationId="{6166C6D1-23AC-49C4-BA07-238E4E9F8CEB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842621451" sldId="270"/>
            <ac:spMk id="24" creationId="{33A87B69-D1B1-4DA7-B224-F220FC5235E6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842621451" sldId="270"/>
            <ac:spMk id="26" creationId="{1C091803-41C2-48E0-9228-5148460C7479}"/>
          </ac:spMkLst>
        </pc:spChg>
        <pc:picChg chg="add mod">
          <ac:chgData name="Børge Nielsen" userId="456bb836966ed2f1" providerId="LiveId" clId="{DA3A9308-D09F-47D6-B09F-A447737A48AD}" dt="2020-01-07T21:23:01.031" v="2938" actId="26606"/>
          <ac:picMkLst>
            <pc:docMk/>
            <pc:sldMk cId="3842621451" sldId="270"/>
            <ac:picMk id="4" creationId="{6147971A-A345-4737-8601-3C5EB926A0D4}"/>
          </ac:picMkLst>
        </pc:picChg>
      </pc:sldChg>
      <pc:sldChg chg="addSp delSp modSp add mod setBg setClrOvrMap delDesignElem">
        <pc:chgData name="Børge Nielsen" userId="456bb836966ed2f1" providerId="LiveId" clId="{DA3A9308-D09F-47D6-B09F-A447737A48AD}" dt="2020-01-07T21:23:13.320" v="2939" actId="26606"/>
        <pc:sldMkLst>
          <pc:docMk/>
          <pc:sldMk cId="1810831364" sldId="271"/>
        </pc:sldMkLst>
        <pc:spChg chg="del">
          <ac:chgData name="Børge Nielsen" userId="456bb836966ed2f1" providerId="LiveId" clId="{DA3A9308-D09F-47D6-B09F-A447737A48AD}" dt="2020-01-04T10:55:04.370" v="777"/>
          <ac:spMkLst>
            <pc:docMk/>
            <pc:sldMk cId="1810831364" sldId="271"/>
            <ac:spMk id="2" creationId="{80438301-B9F8-4ABB-BC49-2DA55223C90D}"/>
          </ac:spMkLst>
        </pc:spChg>
        <pc:spChg chg="del">
          <ac:chgData name="Børge Nielsen" userId="456bb836966ed2f1" providerId="LiveId" clId="{DA3A9308-D09F-47D6-B09F-A447737A48AD}" dt="2020-01-04T10:55:04.370" v="777"/>
          <ac:spMkLst>
            <pc:docMk/>
            <pc:sldMk cId="1810831364" sldId="271"/>
            <ac:spMk id="3" creationId="{EDE5F5E2-47B8-4710-A503-C7C34F5E1058}"/>
          </ac:spMkLst>
        </pc:spChg>
        <pc:spChg chg="add del mod">
          <ac:chgData name="Børge Nielsen" userId="456bb836966ed2f1" providerId="LiveId" clId="{DA3A9308-D09F-47D6-B09F-A447737A48AD}" dt="2020-01-04T10:56:35.837" v="780"/>
          <ac:spMkLst>
            <pc:docMk/>
            <pc:sldMk cId="1810831364" sldId="271"/>
            <ac:spMk id="5" creationId="{D50A07CD-3A6A-4880-97DD-D4C6C105FA4A}"/>
          </ac:spMkLst>
        </pc:spChg>
        <pc:spChg chg="add del mod">
          <ac:chgData name="Børge Nielsen" userId="456bb836966ed2f1" providerId="LiveId" clId="{DA3A9308-D09F-47D6-B09F-A447737A48AD}" dt="2020-01-04T10:56:35.837" v="780"/>
          <ac:spMkLst>
            <pc:docMk/>
            <pc:sldMk cId="1810831364" sldId="271"/>
            <ac:spMk id="6" creationId="{CCEE44B2-0CA3-4777-9B74-93D4FE669124}"/>
          </ac:spMkLst>
        </pc:spChg>
        <pc:spChg chg="add del mod">
          <ac:chgData name="Børge Nielsen" userId="456bb836966ed2f1" providerId="LiveId" clId="{DA3A9308-D09F-47D6-B09F-A447737A48AD}" dt="2020-01-04T10:56:35.837" v="780"/>
          <ac:spMkLst>
            <pc:docMk/>
            <pc:sldMk cId="1810831364" sldId="271"/>
            <ac:spMk id="7" creationId="{315ED665-9241-4DEB-997B-A0FB49D0A358}"/>
          </ac:spMkLst>
        </pc:spChg>
        <pc:spChg chg="add mod">
          <ac:chgData name="Børge Nielsen" userId="456bb836966ed2f1" providerId="LiveId" clId="{DA3A9308-D09F-47D6-B09F-A447737A48AD}" dt="2020-01-07T21:23:13.320" v="2939" actId="26606"/>
          <ac:spMkLst>
            <pc:docMk/>
            <pc:sldMk cId="1810831364" sldId="271"/>
            <ac:spMk id="8" creationId="{FD3AB4FE-8A66-4E64-A3D7-689A79C0A84A}"/>
          </ac:spMkLst>
        </pc:spChg>
        <pc:spChg chg="add del mod">
          <ac:chgData name="Børge Nielsen" userId="456bb836966ed2f1" providerId="LiveId" clId="{DA3A9308-D09F-47D6-B09F-A447737A48AD}" dt="2020-01-04T10:57:03.490" v="782"/>
          <ac:spMkLst>
            <pc:docMk/>
            <pc:sldMk cId="1810831364" sldId="271"/>
            <ac:spMk id="9" creationId="{81B7C966-B7F8-4A7E-B3A2-F5CF9FF17E15}"/>
          </ac:spMkLst>
        </pc:spChg>
        <pc:spChg chg="add mod ord">
          <ac:chgData name="Børge Nielsen" userId="456bb836966ed2f1" providerId="LiveId" clId="{DA3A9308-D09F-47D6-B09F-A447737A48AD}" dt="2020-01-07T21:23:13.320" v="2939" actId="26606"/>
          <ac:spMkLst>
            <pc:docMk/>
            <pc:sldMk cId="1810831364" sldId="271"/>
            <ac:spMk id="10" creationId="{A84158E6-380E-48A5-A235-6523EB665616}"/>
          </ac:spMkLst>
        </pc:spChg>
        <pc:spChg chg="add">
          <ac:chgData name="Børge Nielsen" userId="456bb836966ed2f1" providerId="LiveId" clId="{DA3A9308-D09F-47D6-B09F-A447737A48AD}" dt="2020-01-07T21:23:13.320" v="2939" actId="26606"/>
          <ac:spMkLst>
            <pc:docMk/>
            <pc:sldMk cId="1810831364" sldId="271"/>
            <ac:spMk id="13" creationId="{867D4867-5BA7-4462-B2F6-A23F4A622AA7}"/>
          </ac:spMkLst>
        </pc:spChg>
        <pc:spChg chg="add del">
          <ac:chgData name="Børge Nielsen" userId="456bb836966ed2f1" providerId="LiveId" clId="{DA3A9308-D09F-47D6-B09F-A447737A48AD}" dt="2020-01-04T11:06:25.655" v="1200" actId="26606"/>
          <ac:spMkLst>
            <pc:docMk/>
            <pc:sldMk cId="1810831364" sldId="271"/>
            <ac:spMk id="16" creationId="{92468898-5A6E-4D55-85EC-308E785EE06C}"/>
          </ac:spMkLst>
        </pc:spChg>
        <pc:spChg chg="add del">
          <ac:chgData name="Børge Nielsen" userId="456bb836966ed2f1" providerId="LiveId" clId="{DA3A9308-D09F-47D6-B09F-A447737A48AD}" dt="2020-01-04T11:06:25.655" v="1200" actId="26606"/>
          <ac:spMkLst>
            <pc:docMk/>
            <pc:sldMk cId="1810831364" sldId="271"/>
            <ac:spMk id="18" creationId="{3E23A947-2D45-4208-AE2B-64948C87A3EB}"/>
          </ac:spMkLst>
        </pc:spChg>
        <pc:spChg chg="add del">
          <ac:chgData name="Børge Nielsen" userId="456bb836966ed2f1" providerId="LiveId" clId="{DA3A9308-D09F-47D6-B09F-A447737A48AD}" dt="2020-01-04T11:06:25.655" v="1200" actId="26606"/>
          <ac:spMkLst>
            <pc:docMk/>
            <pc:sldMk cId="1810831364" sldId="271"/>
            <ac:spMk id="20" creationId="{E5BBB0F9-6A59-4D02-A9C7-A2D6516684CE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1810831364" sldId="271"/>
            <ac:spMk id="25" creationId="{B775CD93-9DF2-48CB-9F57-1BCA9A46C7FA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1810831364" sldId="271"/>
            <ac:spMk id="27" creationId="{E186B68C-84BC-4A6E-99D1-EE87483C1349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1810831364" sldId="271"/>
            <ac:spMk id="29" creationId="{6166C6D1-23AC-49C4-BA07-238E4E9F8CEB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1810831364" sldId="271"/>
            <ac:spMk id="31" creationId="{33A87B69-D1B1-4DA7-B224-F220FC5235E6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1810831364" sldId="271"/>
            <ac:spMk id="33" creationId="{1C091803-41C2-48E0-9228-5148460C7479}"/>
          </ac:spMkLst>
        </pc:spChg>
        <pc:picChg chg="add">
          <ac:chgData name="Børge Nielsen" userId="456bb836966ed2f1" providerId="LiveId" clId="{DA3A9308-D09F-47D6-B09F-A447737A48AD}" dt="2020-01-04T10:55:41.351" v="778"/>
          <ac:picMkLst>
            <pc:docMk/>
            <pc:sldMk cId="1810831364" sldId="271"/>
            <ac:picMk id="4" creationId="{CF89ACC4-2144-4E89-906F-9CE37D330AFE}"/>
          </ac:picMkLst>
        </pc:picChg>
        <pc:picChg chg="add mod ord">
          <ac:chgData name="Børge Nielsen" userId="456bb836966ed2f1" providerId="LiveId" clId="{DA3A9308-D09F-47D6-B09F-A447737A48AD}" dt="2020-01-07T21:23:13.320" v="2939" actId="26606"/>
          <ac:picMkLst>
            <pc:docMk/>
            <pc:sldMk cId="1810831364" sldId="271"/>
            <ac:picMk id="11" creationId="{E4C6099E-2ACB-4C09-BCFA-8C4C20118580}"/>
          </ac:picMkLst>
        </pc:picChg>
      </pc:sldChg>
      <pc:sldChg chg="addSp modSp add mod setBg">
        <pc:chgData name="Børge Nielsen" userId="456bb836966ed2f1" providerId="LiveId" clId="{DA3A9308-D09F-47D6-B09F-A447737A48AD}" dt="2020-01-07T21:33:36.460" v="2961" actId="26606"/>
        <pc:sldMkLst>
          <pc:docMk/>
          <pc:sldMk cId="2012049046" sldId="272"/>
        </pc:sldMkLst>
        <pc:spChg chg="mod">
          <ac:chgData name="Børge Nielsen" userId="456bb836966ed2f1" providerId="LiveId" clId="{DA3A9308-D09F-47D6-B09F-A447737A48AD}" dt="2020-01-07T21:33:36.460" v="2961" actId="26606"/>
          <ac:spMkLst>
            <pc:docMk/>
            <pc:sldMk cId="2012049046" sldId="272"/>
            <ac:spMk id="2" creationId="{76872CC5-250F-4C41-8525-48D24EC68C6F}"/>
          </ac:spMkLst>
        </pc:spChg>
        <pc:spChg chg="mod">
          <ac:chgData name="Børge Nielsen" userId="456bb836966ed2f1" providerId="LiveId" clId="{DA3A9308-D09F-47D6-B09F-A447737A48AD}" dt="2020-01-07T21:33:36.460" v="2961" actId="26606"/>
          <ac:spMkLst>
            <pc:docMk/>
            <pc:sldMk cId="2012049046" sldId="272"/>
            <ac:spMk id="3" creationId="{333A8F41-2935-483F-AD45-3632333F3D36}"/>
          </ac:spMkLst>
        </pc:spChg>
        <pc:spChg chg="add">
          <ac:chgData name="Børge Nielsen" userId="456bb836966ed2f1" providerId="LiveId" clId="{DA3A9308-D09F-47D6-B09F-A447737A48AD}" dt="2020-01-07T21:33:36.460" v="2961" actId="26606"/>
          <ac:spMkLst>
            <pc:docMk/>
            <pc:sldMk cId="2012049046" sldId="272"/>
            <ac:spMk id="8" creationId="{8D70B121-56F4-4848-B38B-182089D909FA}"/>
          </ac:spMkLst>
        </pc:spChg>
        <pc:cxnChg chg="add">
          <ac:chgData name="Børge Nielsen" userId="456bb836966ed2f1" providerId="LiveId" clId="{DA3A9308-D09F-47D6-B09F-A447737A48AD}" dt="2020-01-07T21:33:36.460" v="2961" actId="26606"/>
          <ac:cxnSpMkLst>
            <pc:docMk/>
            <pc:sldMk cId="2012049046" sldId="272"/>
            <ac:cxnSpMk id="10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DA3A9308-D09F-47D6-B09F-A447737A48AD}" dt="2020-01-07T21:23:25.394" v="2940" actId="26606"/>
        <pc:sldMkLst>
          <pc:docMk/>
          <pc:sldMk cId="3151115537" sldId="274"/>
        </pc:sldMkLst>
        <pc:spChg chg="mod">
          <ac:chgData name="Børge Nielsen" userId="456bb836966ed2f1" providerId="LiveId" clId="{DA3A9308-D09F-47D6-B09F-A447737A48AD}" dt="2020-01-07T21:23:25.394" v="2940" actId="26606"/>
          <ac:spMkLst>
            <pc:docMk/>
            <pc:sldMk cId="3151115537" sldId="274"/>
            <ac:spMk id="2" creationId="{6B78F12E-633D-40F7-B77C-451987FA91AA}"/>
          </ac:spMkLst>
        </pc:spChg>
        <pc:spChg chg="del">
          <ac:chgData name="Børge Nielsen" userId="456bb836966ed2f1" providerId="LiveId" clId="{DA3A9308-D09F-47D6-B09F-A447737A48AD}" dt="2020-01-04T11:22:19.125" v="1776"/>
          <ac:spMkLst>
            <pc:docMk/>
            <pc:sldMk cId="3151115537" sldId="274"/>
            <ac:spMk id="3" creationId="{916B0EA3-ABCB-4A98-8A9A-1391C3BBFD95}"/>
          </ac:spMkLst>
        </pc:spChg>
        <pc:spChg chg="add mod">
          <ac:chgData name="Børge Nielsen" userId="456bb836966ed2f1" providerId="LiveId" clId="{DA3A9308-D09F-47D6-B09F-A447737A48AD}" dt="2020-01-07T21:23:25.394" v="2940" actId="26606"/>
          <ac:spMkLst>
            <pc:docMk/>
            <pc:sldMk cId="3151115537" sldId="274"/>
            <ac:spMk id="8" creationId="{56A6BF9A-2CBF-4144-A2B4-5029513BBA75}"/>
          </ac:spMkLst>
        </pc:spChg>
        <pc:spChg chg="add">
          <ac:chgData name="Børge Nielsen" userId="456bb836966ed2f1" providerId="LiveId" clId="{DA3A9308-D09F-47D6-B09F-A447737A48AD}" dt="2020-01-07T21:23:25.394" v="2940" actId="26606"/>
          <ac:spMkLst>
            <pc:docMk/>
            <pc:sldMk cId="3151115537" sldId="274"/>
            <ac:spMk id="10" creationId="{867D4867-5BA7-4462-B2F6-A23F4A622AA7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151115537" sldId="274"/>
            <ac:spMk id="11" creationId="{B775CD93-9DF2-48CB-9F57-1BCA9A46C7FA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151115537" sldId="274"/>
            <ac:spMk id="13" creationId="{E186B68C-84BC-4A6E-99D1-EE87483C1349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151115537" sldId="274"/>
            <ac:spMk id="15" creationId="{6166C6D1-23AC-49C4-BA07-238E4E9F8CEB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3151115537" sldId="274"/>
            <ac:spMk id="17" creationId="{1C091803-41C2-48E0-9228-5148460C7479}"/>
          </ac:spMkLst>
        </pc:spChg>
        <pc:picChg chg="add mod">
          <ac:chgData name="Børge Nielsen" userId="456bb836966ed2f1" providerId="LiveId" clId="{DA3A9308-D09F-47D6-B09F-A447737A48AD}" dt="2020-01-07T21:23:25.394" v="2940" actId="26606"/>
          <ac:picMkLst>
            <pc:docMk/>
            <pc:sldMk cId="3151115537" sldId="274"/>
            <ac:picMk id="4" creationId="{A1939021-741F-4395-B9A8-41D9464E3119}"/>
          </ac:picMkLst>
        </pc:picChg>
      </pc:sldChg>
      <pc:sldChg chg="addSp modSp add mod setBg">
        <pc:chgData name="Børge Nielsen" userId="456bb836966ed2f1" providerId="LiveId" clId="{DA3A9308-D09F-47D6-B09F-A447737A48AD}" dt="2020-01-07T21:24:52.525" v="2941" actId="26606"/>
        <pc:sldMkLst>
          <pc:docMk/>
          <pc:sldMk cId="1690968280" sldId="275"/>
        </pc:sldMkLst>
        <pc:spChg chg="mod">
          <ac:chgData name="Børge Nielsen" userId="456bb836966ed2f1" providerId="LiveId" clId="{DA3A9308-D09F-47D6-B09F-A447737A48AD}" dt="2020-01-07T21:24:52.525" v="2941" actId="26606"/>
          <ac:spMkLst>
            <pc:docMk/>
            <pc:sldMk cId="1690968280" sldId="275"/>
            <ac:spMk id="2" creationId="{BAE69A30-462B-4460-A9E2-81718393F316}"/>
          </ac:spMkLst>
        </pc:spChg>
        <pc:spChg chg="mod">
          <ac:chgData name="Børge Nielsen" userId="456bb836966ed2f1" providerId="LiveId" clId="{DA3A9308-D09F-47D6-B09F-A447737A48AD}" dt="2020-01-07T21:24:52.525" v="2941" actId="26606"/>
          <ac:spMkLst>
            <pc:docMk/>
            <pc:sldMk cId="1690968280" sldId="275"/>
            <ac:spMk id="3" creationId="{D833CBF4-BDEC-409C-B0CF-7C25306339CC}"/>
          </ac:spMkLst>
        </pc:spChg>
        <pc:spChg chg="add">
          <ac:chgData name="Børge Nielsen" userId="456bb836966ed2f1" providerId="LiveId" clId="{DA3A9308-D09F-47D6-B09F-A447737A48AD}" dt="2020-01-07T21:24:52.525" v="2941" actId="26606"/>
          <ac:spMkLst>
            <pc:docMk/>
            <pc:sldMk cId="1690968280" sldId="275"/>
            <ac:spMk id="8" creationId="{D55CD764-972B-4CA5-A885-53E55C63E174}"/>
          </ac:spMkLst>
        </pc:spChg>
        <pc:spChg chg="add">
          <ac:chgData name="Børge Nielsen" userId="456bb836966ed2f1" providerId="LiveId" clId="{DA3A9308-D09F-47D6-B09F-A447737A48AD}" dt="2020-01-07T21:24:52.525" v="2941" actId="26606"/>
          <ac:spMkLst>
            <pc:docMk/>
            <pc:sldMk cId="1690968280" sldId="275"/>
            <ac:spMk id="10" creationId="{34165AB3-7006-4430-BCE3-25476BE13322}"/>
          </ac:spMkLst>
        </pc:spChg>
        <pc:spChg chg="add">
          <ac:chgData name="Børge Nielsen" userId="456bb836966ed2f1" providerId="LiveId" clId="{DA3A9308-D09F-47D6-B09F-A447737A48AD}" dt="2020-01-07T21:24:52.525" v="2941" actId="26606"/>
          <ac:spMkLst>
            <pc:docMk/>
            <pc:sldMk cId="1690968280" sldId="275"/>
            <ac:spMk id="34" creationId="{E3E51905-F374-4E1A-97CF-B741584B74D5}"/>
          </ac:spMkLst>
        </pc:spChg>
        <pc:grpChg chg="add">
          <ac:chgData name="Børge Nielsen" userId="456bb836966ed2f1" providerId="LiveId" clId="{DA3A9308-D09F-47D6-B09F-A447737A48AD}" dt="2020-01-07T21:24:52.525" v="2941" actId="26606"/>
          <ac:grpSpMkLst>
            <pc:docMk/>
            <pc:sldMk cId="1690968280" sldId="275"/>
            <ac:grpSpMk id="12" creationId="{C57F67D8-2BFF-4661-AFAF-E2CE8B7DCE81}"/>
          </ac:grpSpMkLst>
        </pc:grpChg>
      </pc:sldChg>
      <pc:sldChg chg="addSp delSp modSp add mod setBg delDesignElem">
        <pc:chgData name="Børge Nielsen" userId="456bb836966ed2f1" providerId="LiveId" clId="{DA3A9308-D09F-47D6-B09F-A447737A48AD}" dt="2020-01-07T21:25:06.135" v="2942" actId="26606"/>
        <pc:sldMkLst>
          <pc:docMk/>
          <pc:sldMk cId="643519080" sldId="276"/>
        </pc:sldMkLst>
        <pc:spChg chg="mod">
          <ac:chgData name="Børge Nielsen" userId="456bb836966ed2f1" providerId="LiveId" clId="{DA3A9308-D09F-47D6-B09F-A447737A48AD}" dt="2020-01-04T11:55:18.140" v="2272" actId="26606"/>
          <ac:spMkLst>
            <pc:docMk/>
            <pc:sldMk cId="643519080" sldId="276"/>
            <ac:spMk id="2" creationId="{A44E9452-42CF-42A2-B46F-295BE5CCBB32}"/>
          </ac:spMkLst>
        </pc:spChg>
        <pc:spChg chg="mod ord">
          <ac:chgData name="Børge Nielsen" userId="456bb836966ed2f1" providerId="LiveId" clId="{DA3A9308-D09F-47D6-B09F-A447737A48AD}" dt="2020-01-07T21:25:06.135" v="2942" actId="26606"/>
          <ac:spMkLst>
            <pc:docMk/>
            <pc:sldMk cId="643519080" sldId="276"/>
            <ac:spMk id="3" creationId="{2A381C54-58D4-4579-BF09-30AF028A46C5}"/>
          </ac:spMkLst>
        </pc:spChg>
        <pc:spChg chg="add del">
          <ac:chgData name="Børge Nielsen" userId="456bb836966ed2f1" providerId="LiveId" clId="{DA3A9308-D09F-47D6-B09F-A447737A48AD}" dt="2020-01-04T11:55:18.140" v="2272" actId="26606"/>
          <ac:spMkLst>
            <pc:docMk/>
            <pc:sldMk cId="643519080" sldId="276"/>
            <ac:spMk id="9" creationId="{4038CB10-1F5C-4D54-9DF7-12586DE5B007}"/>
          </ac:spMkLst>
        </pc:spChg>
        <pc:spChg chg="add del">
          <ac:chgData name="Børge Nielsen" userId="456bb836966ed2f1" providerId="LiveId" clId="{DA3A9308-D09F-47D6-B09F-A447737A48AD}" dt="2020-01-04T11:55:18.140" v="2272" actId="26606"/>
          <ac:spMkLst>
            <pc:docMk/>
            <pc:sldMk cId="643519080" sldId="276"/>
            <ac:spMk id="11" creationId="{73ED6512-6858-4552-B699-9A97FE9A4EA2}"/>
          </ac:spMkLst>
        </pc:spChg>
        <pc:spChg chg="add">
          <ac:chgData name="Børge Nielsen" userId="456bb836966ed2f1" providerId="LiveId" clId="{DA3A9308-D09F-47D6-B09F-A447737A48AD}" dt="2020-01-07T21:25:06.135" v="2942" actId="26606"/>
          <ac:spMkLst>
            <pc:docMk/>
            <pc:sldMk cId="643519080" sldId="276"/>
            <ac:spMk id="12" creationId="{99899462-FC16-43B0-966B-FCA263450716}"/>
          </ac:spMkLst>
        </pc:spChg>
        <pc:spChg chg="add del">
          <ac:chgData name="Børge Nielsen" userId="456bb836966ed2f1" providerId="LiveId" clId="{DA3A9308-D09F-47D6-B09F-A447737A48AD}" dt="2020-01-06T15:13:42.931" v="2934"/>
          <ac:spMkLst>
            <pc:docMk/>
            <pc:sldMk cId="643519080" sldId="276"/>
            <ac:spMk id="16" creationId="{99899462-FC16-43B0-966B-FCA263450716}"/>
          </ac:spMkLst>
        </pc:spChg>
        <pc:picChg chg="add mod">
          <ac:chgData name="Børge Nielsen" userId="456bb836966ed2f1" providerId="LiveId" clId="{DA3A9308-D09F-47D6-B09F-A447737A48AD}" dt="2020-01-04T11:55:18.140" v="2272" actId="26606"/>
          <ac:picMkLst>
            <pc:docMk/>
            <pc:sldMk cId="643519080" sldId="276"/>
            <ac:picMk id="4" creationId="{127BE6AE-7BD0-4EF7-9847-2DF481674E81}"/>
          </ac:picMkLst>
        </pc:picChg>
        <pc:picChg chg="add mod ord">
          <ac:chgData name="Børge Nielsen" userId="456bb836966ed2f1" providerId="LiveId" clId="{DA3A9308-D09F-47D6-B09F-A447737A48AD}" dt="2020-01-04T11:55:18.140" v="2272" actId="26606"/>
          <ac:picMkLst>
            <pc:docMk/>
            <pc:sldMk cId="643519080" sldId="276"/>
            <ac:picMk id="7" creationId="{44E05552-E111-428C-8FF5-4D24CADB74A0}"/>
          </ac:picMkLst>
        </pc:picChg>
        <pc:cxnChg chg="add">
          <ac:chgData name="Børge Nielsen" userId="456bb836966ed2f1" providerId="LiveId" clId="{DA3A9308-D09F-47D6-B09F-A447737A48AD}" dt="2020-01-07T21:25:06.135" v="2942" actId="26606"/>
          <ac:cxnSpMkLst>
            <pc:docMk/>
            <pc:sldMk cId="643519080" sldId="276"/>
            <ac:cxnSpMk id="14" creationId="{AAFEA932-2DF1-410C-A00A-7A1E7DBF7511}"/>
          </ac:cxnSpMkLst>
        </pc:cxnChg>
        <pc:cxnChg chg="add del">
          <ac:chgData name="Børge Nielsen" userId="456bb836966ed2f1" providerId="LiveId" clId="{DA3A9308-D09F-47D6-B09F-A447737A48AD}" dt="2020-01-06T15:13:42.931" v="2934"/>
          <ac:cxnSpMkLst>
            <pc:docMk/>
            <pc:sldMk cId="643519080" sldId="276"/>
            <ac:cxnSpMk id="18" creationId="{AAFEA932-2DF1-410C-A00A-7A1E7DBF7511}"/>
          </ac:cxnSpMkLst>
        </pc:cxnChg>
      </pc:sldChg>
      <pc:sldChg chg="addSp delSp modSp add mod setBg delDesignElem">
        <pc:chgData name="Børge Nielsen" userId="456bb836966ed2f1" providerId="LiveId" clId="{DA3A9308-D09F-47D6-B09F-A447737A48AD}" dt="2020-01-06T15:13:42.931" v="2934"/>
        <pc:sldMkLst>
          <pc:docMk/>
          <pc:sldMk cId="1694880586" sldId="277"/>
        </pc:sldMkLst>
        <pc:spChg chg="mod">
          <ac:chgData name="Børge Nielsen" userId="456bb836966ed2f1" providerId="LiveId" clId="{DA3A9308-D09F-47D6-B09F-A447737A48AD}" dt="2020-01-04T11:58:00.757" v="2276" actId="26606"/>
          <ac:spMkLst>
            <pc:docMk/>
            <pc:sldMk cId="1694880586" sldId="277"/>
            <ac:spMk id="2" creationId="{66C4F264-BC98-4CCA-A7A1-8DF7C7E00BF9}"/>
          </ac:spMkLst>
        </pc:spChg>
        <pc:spChg chg="del">
          <ac:chgData name="Børge Nielsen" userId="456bb836966ed2f1" providerId="LiveId" clId="{DA3A9308-D09F-47D6-B09F-A447737A48AD}" dt="2020-01-04T11:57:45.560" v="2275"/>
          <ac:spMkLst>
            <pc:docMk/>
            <pc:sldMk cId="1694880586" sldId="277"/>
            <ac:spMk id="3" creationId="{8AF77A35-B56B-4700-8BC2-4726C44F6047}"/>
          </ac:spMkLst>
        </pc:spChg>
        <pc:spChg chg="add mod">
          <ac:chgData name="Børge Nielsen" userId="456bb836966ed2f1" providerId="LiveId" clId="{DA3A9308-D09F-47D6-B09F-A447737A48AD}" dt="2020-01-04T12:05:11.387" v="2731" actId="20577"/>
          <ac:spMkLst>
            <pc:docMk/>
            <pc:sldMk cId="1694880586" sldId="277"/>
            <ac:spMk id="8" creationId="{8C60EE00-7292-4516-B179-99C984A34DA0}"/>
          </ac:spMkLst>
        </pc:spChg>
        <pc:picChg chg="add mod">
          <ac:chgData name="Børge Nielsen" userId="456bb836966ed2f1" providerId="LiveId" clId="{DA3A9308-D09F-47D6-B09F-A447737A48AD}" dt="2020-01-04T11:58:00.757" v="2276" actId="26606"/>
          <ac:picMkLst>
            <pc:docMk/>
            <pc:sldMk cId="1694880586" sldId="277"/>
            <ac:picMk id="4" creationId="{0327EA1C-6757-49F1-868D-B3AEE3BEFA89}"/>
          </ac:picMkLst>
        </pc:picChg>
        <pc:cxnChg chg="add del">
          <ac:chgData name="Børge Nielsen" userId="456bb836966ed2f1" providerId="LiveId" clId="{DA3A9308-D09F-47D6-B09F-A447737A48AD}" dt="2020-01-06T15:13:42.931" v="2934"/>
          <ac:cxnSpMkLst>
            <pc:docMk/>
            <pc:sldMk cId="1694880586" sldId="277"/>
            <ac:cxnSpMk id="11" creationId="{A7F400EE-A8A5-48AF-B4D6-291B52C6F0B0}"/>
          </ac:cxnSpMkLst>
        </pc:cxnChg>
      </pc:sldChg>
      <pc:sldChg chg="addSp modSp add mod setBg">
        <pc:chgData name="Børge Nielsen" userId="456bb836966ed2f1" providerId="LiveId" clId="{DA3A9308-D09F-47D6-B09F-A447737A48AD}" dt="2020-01-07T21:25:33.939" v="2943" actId="26606"/>
        <pc:sldMkLst>
          <pc:docMk/>
          <pc:sldMk cId="4096420616" sldId="278"/>
        </pc:sldMkLst>
        <pc:spChg chg="mod">
          <ac:chgData name="Børge Nielsen" userId="456bb836966ed2f1" providerId="LiveId" clId="{DA3A9308-D09F-47D6-B09F-A447737A48AD}" dt="2020-01-07T21:25:33.939" v="2943" actId="26606"/>
          <ac:spMkLst>
            <pc:docMk/>
            <pc:sldMk cId="4096420616" sldId="278"/>
            <ac:spMk id="2" creationId="{DC427E56-C5CF-4745-9031-BD0247ED2A85}"/>
          </ac:spMkLst>
        </pc:spChg>
        <pc:spChg chg="mod">
          <ac:chgData name="Børge Nielsen" userId="456bb836966ed2f1" providerId="LiveId" clId="{DA3A9308-D09F-47D6-B09F-A447737A48AD}" dt="2020-01-07T21:25:33.939" v="2943" actId="26606"/>
          <ac:spMkLst>
            <pc:docMk/>
            <pc:sldMk cId="4096420616" sldId="278"/>
            <ac:spMk id="3" creationId="{9D5A814A-CF4C-4758-9BF8-4997BF612649}"/>
          </ac:spMkLst>
        </pc:spChg>
        <pc:spChg chg="add">
          <ac:chgData name="Børge Nielsen" userId="456bb836966ed2f1" providerId="LiveId" clId="{DA3A9308-D09F-47D6-B09F-A447737A48AD}" dt="2020-01-07T21:25:33.939" v="2943" actId="26606"/>
          <ac:spMkLst>
            <pc:docMk/>
            <pc:sldMk cId="4096420616" sldId="278"/>
            <ac:spMk id="8" creationId="{8D70B121-56F4-4848-B38B-182089D909FA}"/>
          </ac:spMkLst>
        </pc:spChg>
        <pc:cxnChg chg="add">
          <ac:chgData name="Børge Nielsen" userId="456bb836966ed2f1" providerId="LiveId" clId="{DA3A9308-D09F-47D6-B09F-A447737A48AD}" dt="2020-01-07T21:25:33.939" v="2943" actId="26606"/>
          <ac:cxnSpMkLst>
            <pc:docMk/>
            <pc:sldMk cId="4096420616" sldId="278"/>
            <ac:cxnSpMk id="10" creationId="{2D72A2C9-F3CA-4216-8BAD-FA4C970C3C4E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wD7C4V9smG4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wD7C4V9smG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128AC-E0CC-4AD7-A1FA-3F3815DB70C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E32D57-C5C1-4C69-ABC7-A89721BDAB31}">
      <dgm:prSet/>
      <dgm:spPr/>
      <dgm:t>
        <a:bodyPr/>
        <a:lstStyle/>
        <a:p>
          <a:r>
            <a:rPr lang="da-DK"/>
            <a:t>Hvad er relativitetsteori og relativitetsprincippet?</a:t>
          </a:r>
          <a:endParaRPr lang="en-US"/>
        </a:p>
      </dgm:t>
    </dgm:pt>
    <dgm:pt modelId="{6225F5FB-D2A3-48E3-9174-C48EAEAD4A9D}" type="parTrans" cxnId="{4D3F6AFC-5CBA-42B1-B5FF-7CE850F2E1F6}">
      <dgm:prSet/>
      <dgm:spPr/>
      <dgm:t>
        <a:bodyPr/>
        <a:lstStyle/>
        <a:p>
          <a:endParaRPr lang="en-US"/>
        </a:p>
      </dgm:t>
    </dgm:pt>
    <dgm:pt modelId="{5EA7BC37-4CCF-468C-8BD8-388B1F595860}" type="sibTrans" cxnId="{4D3F6AFC-5CBA-42B1-B5FF-7CE850F2E1F6}">
      <dgm:prSet/>
      <dgm:spPr/>
      <dgm:t>
        <a:bodyPr/>
        <a:lstStyle/>
        <a:p>
          <a:endParaRPr lang="en-US"/>
        </a:p>
      </dgm:t>
    </dgm:pt>
    <dgm:pt modelId="{E653E1CA-09A0-4D86-A99E-000E3DB5EE77}">
      <dgm:prSet/>
      <dgm:spPr/>
      <dgm:t>
        <a:bodyPr/>
        <a:lstStyle/>
        <a:p>
          <a:r>
            <a:rPr lang="da-DK"/>
            <a:t>Galilei-oversættelsen af hastigheder</a:t>
          </a:r>
          <a:endParaRPr lang="en-US"/>
        </a:p>
      </dgm:t>
    </dgm:pt>
    <dgm:pt modelId="{B9323EAB-98AD-4D2B-9C3F-5E5694008E1F}" type="parTrans" cxnId="{462B896A-F4A7-413F-9F84-371012C121D1}">
      <dgm:prSet/>
      <dgm:spPr/>
      <dgm:t>
        <a:bodyPr/>
        <a:lstStyle/>
        <a:p>
          <a:endParaRPr lang="en-US"/>
        </a:p>
      </dgm:t>
    </dgm:pt>
    <dgm:pt modelId="{BA9ED5F4-0F1E-41B3-B672-AD3F114B0754}" type="sibTrans" cxnId="{462B896A-F4A7-413F-9F84-371012C121D1}">
      <dgm:prSet/>
      <dgm:spPr/>
      <dgm:t>
        <a:bodyPr/>
        <a:lstStyle/>
        <a:p>
          <a:endParaRPr lang="en-US"/>
        </a:p>
      </dgm:t>
    </dgm:pt>
    <dgm:pt modelId="{3216CBBA-130E-422F-BBE1-4FFDBD6C4B31}">
      <dgm:prSet/>
      <dgm:spPr/>
      <dgm:t>
        <a:bodyPr/>
        <a:lstStyle/>
        <a:p>
          <a:r>
            <a:rPr lang="da-DK"/>
            <a:t>Lysets tøven – Ole Rømer</a:t>
          </a:r>
          <a:endParaRPr lang="en-US"/>
        </a:p>
      </dgm:t>
    </dgm:pt>
    <dgm:pt modelId="{C0DCFE0B-92E4-447B-93CD-AFB5E651E407}" type="parTrans" cxnId="{EDF1D860-96BD-47D7-BC43-E0727EB8E178}">
      <dgm:prSet/>
      <dgm:spPr/>
      <dgm:t>
        <a:bodyPr/>
        <a:lstStyle/>
        <a:p>
          <a:endParaRPr lang="en-US"/>
        </a:p>
      </dgm:t>
    </dgm:pt>
    <dgm:pt modelId="{1AF9960A-218C-4C37-B00E-D35029E44729}" type="sibTrans" cxnId="{EDF1D860-96BD-47D7-BC43-E0727EB8E178}">
      <dgm:prSet/>
      <dgm:spPr/>
      <dgm:t>
        <a:bodyPr/>
        <a:lstStyle/>
        <a:p>
          <a:endParaRPr lang="en-US"/>
        </a:p>
      </dgm:t>
    </dgm:pt>
    <dgm:pt modelId="{8FBD241A-CAEF-4230-B775-244E3E6AF380}">
      <dgm:prSet/>
      <dgm:spPr/>
      <dgm:t>
        <a:bodyPr/>
        <a:lstStyle/>
        <a:p>
          <a:r>
            <a:rPr lang="da-DK"/>
            <a:t>Ætervinden</a:t>
          </a:r>
          <a:endParaRPr lang="en-US"/>
        </a:p>
      </dgm:t>
    </dgm:pt>
    <dgm:pt modelId="{75290F8B-FC85-4A5A-BC0D-EEA57B922CC3}" type="parTrans" cxnId="{7E04CA48-DD65-4586-999E-40DF7059DDEF}">
      <dgm:prSet/>
      <dgm:spPr/>
      <dgm:t>
        <a:bodyPr/>
        <a:lstStyle/>
        <a:p>
          <a:endParaRPr lang="en-US"/>
        </a:p>
      </dgm:t>
    </dgm:pt>
    <dgm:pt modelId="{54CD4560-20AC-4DAB-91C0-95B9767B8D4E}" type="sibTrans" cxnId="{7E04CA48-DD65-4586-999E-40DF7059DDEF}">
      <dgm:prSet/>
      <dgm:spPr/>
      <dgm:t>
        <a:bodyPr/>
        <a:lstStyle/>
        <a:p>
          <a:endParaRPr lang="en-US"/>
        </a:p>
      </dgm:t>
    </dgm:pt>
    <dgm:pt modelId="{B2A37426-3921-47AA-B781-4CE6E3EF351F}">
      <dgm:prSet/>
      <dgm:spPr/>
      <dgm:t>
        <a:bodyPr/>
        <a:lstStyle/>
        <a:p>
          <a:r>
            <a:rPr lang="da-DK"/>
            <a:t>Michelson-Morleys forsøg: der er ingen æter!</a:t>
          </a:r>
          <a:endParaRPr lang="en-US"/>
        </a:p>
      </dgm:t>
    </dgm:pt>
    <dgm:pt modelId="{99DD98AD-C407-4560-8C97-2152835CBA7D}" type="parTrans" cxnId="{04FF57A3-B91E-4EAC-904D-20398B0B190C}">
      <dgm:prSet/>
      <dgm:spPr/>
      <dgm:t>
        <a:bodyPr/>
        <a:lstStyle/>
        <a:p>
          <a:endParaRPr lang="en-US"/>
        </a:p>
      </dgm:t>
    </dgm:pt>
    <dgm:pt modelId="{0FCED317-3000-4981-9941-B0A990BBAAC6}" type="sibTrans" cxnId="{04FF57A3-B91E-4EAC-904D-20398B0B190C}">
      <dgm:prSet/>
      <dgm:spPr/>
      <dgm:t>
        <a:bodyPr/>
        <a:lstStyle/>
        <a:p>
          <a:endParaRPr lang="en-US"/>
        </a:p>
      </dgm:t>
    </dgm:pt>
    <dgm:pt modelId="{7680D013-55A9-477E-9505-CA0B93E3011B}">
      <dgm:prSet/>
      <dgm:spPr/>
      <dgm:t>
        <a:bodyPr/>
        <a:lstStyle/>
        <a:p>
          <a:r>
            <a:rPr lang="da-DK"/>
            <a:t>Einsteins ideer – grundlaget for den specielle relativitetsteori</a:t>
          </a:r>
          <a:endParaRPr lang="en-US"/>
        </a:p>
      </dgm:t>
    </dgm:pt>
    <dgm:pt modelId="{BF08E598-45F2-4CE3-B5F7-E68DA04D5CEC}" type="parTrans" cxnId="{08848EA2-8912-4F75-8BA6-806A6292F0AC}">
      <dgm:prSet/>
      <dgm:spPr/>
      <dgm:t>
        <a:bodyPr/>
        <a:lstStyle/>
        <a:p>
          <a:endParaRPr lang="en-US"/>
        </a:p>
      </dgm:t>
    </dgm:pt>
    <dgm:pt modelId="{CCB086E7-BB82-4151-9425-8CAD3BCD1EAA}" type="sibTrans" cxnId="{08848EA2-8912-4F75-8BA6-806A6292F0AC}">
      <dgm:prSet/>
      <dgm:spPr/>
      <dgm:t>
        <a:bodyPr/>
        <a:lstStyle/>
        <a:p>
          <a:endParaRPr lang="en-US"/>
        </a:p>
      </dgm:t>
    </dgm:pt>
    <dgm:pt modelId="{67A58C5C-7209-4C3D-B782-7293EB8F77BD}">
      <dgm:prSet/>
      <dgm:spPr/>
      <dgm:t>
        <a:bodyPr/>
        <a:lstStyle/>
        <a:p>
          <a:r>
            <a:rPr lang="da-DK"/>
            <a:t>Lorentz-oversættelsen af hastigheder</a:t>
          </a:r>
          <a:endParaRPr lang="en-US"/>
        </a:p>
      </dgm:t>
    </dgm:pt>
    <dgm:pt modelId="{C3A51D06-97F5-4D31-B852-A02A0731BDFC}" type="parTrans" cxnId="{85032197-1727-4961-A41F-C567C4DAAF33}">
      <dgm:prSet/>
      <dgm:spPr/>
      <dgm:t>
        <a:bodyPr/>
        <a:lstStyle/>
        <a:p>
          <a:endParaRPr lang="en-US"/>
        </a:p>
      </dgm:t>
    </dgm:pt>
    <dgm:pt modelId="{2ED274AB-4694-4219-814D-C901272C638B}" type="sibTrans" cxnId="{85032197-1727-4961-A41F-C567C4DAAF33}">
      <dgm:prSet/>
      <dgm:spPr/>
      <dgm:t>
        <a:bodyPr/>
        <a:lstStyle/>
        <a:p>
          <a:endParaRPr lang="en-US"/>
        </a:p>
      </dgm:t>
    </dgm:pt>
    <dgm:pt modelId="{C7AE839C-C59F-4E3F-A1A2-43B56D3D16FE}">
      <dgm:prSet/>
      <dgm:spPr/>
      <dgm:t>
        <a:bodyPr/>
        <a:lstStyle/>
        <a:p>
          <a:r>
            <a:rPr lang="da-DK"/>
            <a:t>Feynmann-uret – tiden på et bevæget ur går langsommere</a:t>
          </a:r>
          <a:endParaRPr lang="en-US"/>
        </a:p>
      </dgm:t>
    </dgm:pt>
    <dgm:pt modelId="{204038DF-7600-4010-8DFF-E24926225A97}" type="parTrans" cxnId="{9B40667E-D9B7-47FE-9DE8-94F5E15499F5}">
      <dgm:prSet/>
      <dgm:spPr/>
      <dgm:t>
        <a:bodyPr/>
        <a:lstStyle/>
        <a:p>
          <a:endParaRPr lang="en-US"/>
        </a:p>
      </dgm:t>
    </dgm:pt>
    <dgm:pt modelId="{6BA6E246-B16A-40B6-87B4-2AB0439267EA}" type="sibTrans" cxnId="{9B40667E-D9B7-47FE-9DE8-94F5E15499F5}">
      <dgm:prSet/>
      <dgm:spPr/>
      <dgm:t>
        <a:bodyPr/>
        <a:lstStyle/>
        <a:p>
          <a:endParaRPr lang="en-US"/>
        </a:p>
      </dgm:t>
    </dgm:pt>
    <dgm:pt modelId="{8B366546-38D9-42CA-BF30-7DF27D1ACA13}">
      <dgm:prSet/>
      <dgm:spPr/>
      <dgm:t>
        <a:bodyPr/>
        <a:lstStyle/>
        <a:p>
          <a:r>
            <a:rPr lang="da-DK"/>
            <a:t>Samtidighed og længder er også relative</a:t>
          </a:r>
          <a:endParaRPr lang="en-US"/>
        </a:p>
      </dgm:t>
    </dgm:pt>
    <dgm:pt modelId="{4DFA581B-FFC1-4F9C-BC96-E95B4F638C45}" type="parTrans" cxnId="{54041E6A-8541-4945-B704-9B93E58DC6CF}">
      <dgm:prSet/>
      <dgm:spPr/>
      <dgm:t>
        <a:bodyPr/>
        <a:lstStyle/>
        <a:p>
          <a:endParaRPr lang="en-US"/>
        </a:p>
      </dgm:t>
    </dgm:pt>
    <dgm:pt modelId="{0DA4AB21-D979-4380-9CD8-148301939F55}" type="sibTrans" cxnId="{54041E6A-8541-4945-B704-9B93E58DC6CF}">
      <dgm:prSet/>
      <dgm:spPr/>
      <dgm:t>
        <a:bodyPr/>
        <a:lstStyle/>
        <a:p>
          <a:endParaRPr lang="en-US"/>
        </a:p>
      </dgm:t>
    </dgm:pt>
    <dgm:pt modelId="{A60D2AFD-7E54-45BB-931A-2E48A4381245}">
      <dgm:prSet/>
      <dgm:spPr/>
      <dgm:t>
        <a:bodyPr/>
        <a:lstStyle/>
        <a:p>
          <a:r>
            <a:rPr lang="da-DK"/>
            <a:t>Paradokser: tvillinge-paradokset og toget i tunnellen</a:t>
          </a:r>
          <a:endParaRPr lang="en-US"/>
        </a:p>
      </dgm:t>
    </dgm:pt>
    <dgm:pt modelId="{BDE8DFF1-D6DB-49B0-9B0B-C3F343516128}" type="parTrans" cxnId="{D0C3F086-B7B2-40CB-94B3-FC7290D7C16A}">
      <dgm:prSet/>
      <dgm:spPr/>
      <dgm:t>
        <a:bodyPr/>
        <a:lstStyle/>
        <a:p>
          <a:endParaRPr lang="en-US"/>
        </a:p>
      </dgm:t>
    </dgm:pt>
    <dgm:pt modelId="{483E54F4-B044-4B97-AB17-B18DBE13A8A5}" type="sibTrans" cxnId="{D0C3F086-B7B2-40CB-94B3-FC7290D7C16A}">
      <dgm:prSet/>
      <dgm:spPr/>
      <dgm:t>
        <a:bodyPr/>
        <a:lstStyle/>
        <a:p>
          <a:endParaRPr lang="en-US"/>
        </a:p>
      </dgm:t>
    </dgm:pt>
    <dgm:pt modelId="{E46F8276-1EAC-4387-BA65-DCF011B20A11}" type="pres">
      <dgm:prSet presAssocID="{C95128AC-E0CC-4AD7-A1FA-3F3815DB70C9}" presName="linear" presStyleCnt="0">
        <dgm:presLayoutVars>
          <dgm:animLvl val="lvl"/>
          <dgm:resizeHandles val="exact"/>
        </dgm:presLayoutVars>
      </dgm:prSet>
      <dgm:spPr/>
    </dgm:pt>
    <dgm:pt modelId="{A6E46F3F-1B8F-403F-B878-2F250E285391}" type="pres">
      <dgm:prSet presAssocID="{01E32D57-C5C1-4C69-ABC7-A89721BDAB31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A6903B19-6FAE-4987-BCBB-2D2C0CA4CBA2}" type="pres">
      <dgm:prSet presAssocID="{5EA7BC37-4CCF-468C-8BD8-388B1F595860}" presName="spacer" presStyleCnt="0"/>
      <dgm:spPr/>
    </dgm:pt>
    <dgm:pt modelId="{1D9AC9C3-B9E3-49AE-B344-9E654BF31FE0}" type="pres">
      <dgm:prSet presAssocID="{E653E1CA-09A0-4D86-A99E-000E3DB5EE7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7A622225-9C8F-4E6F-92F9-9A491D353BF5}" type="pres">
      <dgm:prSet presAssocID="{BA9ED5F4-0F1E-41B3-B672-AD3F114B0754}" presName="spacer" presStyleCnt="0"/>
      <dgm:spPr/>
    </dgm:pt>
    <dgm:pt modelId="{6CAA6519-EC5A-4851-A27F-7061E50A8986}" type="pres">
      <dgm:prSet presAssocID="{3216CBBA-130E-422F-BBE1-4FFDBD6C4B31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5A61EE6E-5D89-4CEB-9C88-F024DF037419}" type="pres">
      <dgm:prSet presAssocID="{1AF9960A-218C-4C37-B00E-D35029E44729}" presName="spacer" presStyleCnt="0"/>
      <dgm:spPr/>
    </dgm:pt>
    <dgm:pt modelId="{112932A1-61F3-4EA6-8928-1D9F0B519E64}" type="pres">
      <dgm:prSet presAssocID="{8FBD241A-CAEF-4230-B775-244E3E6AF380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85BCB2EA-7ED6-4A22-98CD-40F3282FC9DF}" type="pres">
      <dgm:prSet presAssocID="{54CD4560-20AC-4DAB-91C0-95B9767B8D4E}" presName="spacer" presStyleCnt="0"/>
      <dgm:spPr/>
    </dgm:pt>
    <dgm:pt modelId="{FAE1782A-A053-4D3D-978F-FC92ACB53291}" type="pres">
      <dgm:prSet presAssocID="{B2A37426-3921-47AA-B781-4CE6E3EF351F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29316D54-5852-41C2-B8F2-561A936A6F72}" type="pres">
      <dgm:prSet presAssocID="{0FCED317-3000-4981-9941-B0A990BBAAC6}" presName="spacer" presStyleCnt="0"/>
      <dgm:spPr/>
    </dgm:pt>
    <dgm:pt modelId="{3F371C9C-3B88-4DB9-9FA3-9948BDE8D7D8}" type="pres">
      <dgm:prSet presAssocID="{7680D013-55A9-477E-9505-CA0B93E3011B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2F71F581-DF9F-46A5-AAE7-679F0F062C3C}" type="pres">
      <dgm:prSet presAssocID="{CCB086E7-BB82-4151-9425-8CAD3BCD1EAA}" presName="spacer" presStyleCnt="0"/>
      <dgm:spPr/>
    </dgm:pt>
    <dgm:pt modelId="{A581E882-36A6-4C25-B278-7C8E3B939934}" type="pres">
      <dgm:prSet presAssocID="{67A58C5C-7209-4C3D-B782-7293EB8F77BD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DA022B84-A8F4-484A-B962-BEF83EA2A60D}" type="pres">
      <dgm:prSet presAssocID="{2ED274AB-4694-4219-814D-C901272C638B}" presName="spacer" presStyleCnt="0"/>
      <dgm:spPr/>
    </dgm:pt>
    <dgm:pt modelId="{5CF9052F-C695-4DC6-83C9-A66C8067921C}" type="pres">
      <dgm:prSet presAssocID="{C7AE839C-C59F-4E3F-A1A2-43B56D3D16FE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C0CE6C16-5CBF-4E69-9167-FD17492A85B5}" type="pres">
      <dgm:prSet presAssocID="{6BA6E246-B16A-40B6-87B4-2AB0439267EA}" presName="spacer" presStyleCnt="0"/>
      <dgm:spPr/>
    </dgm:pt>
    <dgm:pt modelId="{B97424CB-64A4-4833-AAD9-DE7F6D8BF06F}" type="pres">
      <dgm:prSet presAssocID="{8B366546-38D9-42CA-BF30-7DF27D1ACA13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9C24410A-A911-4173-BED1-7AC000B07E3F}" type="pres">
      <dgm:prSet presAssocID="{0DA4AB21-D979-4380-9CD8-148301939F55}" presName="spacer" presStyleCnt="0"/>
      <dgm:spPr/>
    </dgm:pt>
    <dgm:pt modelId="{5CCAE460-D6A4-46E0-B469-F803A4CE4A2C}" type="pres">
      <dgm:prSet presAssocID="{A60D2AFD-7E54-45BB-931A-2E48A4381245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B0D2CF08-D022-470C-8931-713E7AD1195F}" type="presOf" srcId="{C7AE839C-C59F-4E3F-A1A2-43B56D3D16FE}" destId="{5CF9052F-C695-4DC6-83C9-A66C8067921C}" srcOrd="0" destOrd="0" presId="urn:microsoft.com/office/officeart/2005/8/layout/vList2"/>
    <dgm:cxn modelId="{4B23D608-B2B5-4942-8269-7AF8E719710B}" type="presOf" srcId="{8FBD241A-CAEF-4230-B775-244E3E6AF380}" destId="{112932A1-61F3-4EA6-8928-1D9F0B519E64}" srcOrd="0" destOrd="0" presId="urn:microsoft.com/office/officeart/2005/8/layout/vList2"/>
    <dgm:cxn modelId="{52411F1A-6D31-4B71-894F-B03842539BD4}" type="presOf" srcId="{B2A37426-3921-47AA-B781-4CE6E3EF351F}" destId="{FAE1782A-A053-4D3D-978F-FC92ACB53291}" srcOrd="0" destOrd="0" presId="urn:microsoft.com/office/officeart/2005/8/layout/vList2"/>
    <dgm:cxn modelId="{8156402B-37BD-4A4B-8FB4-63A3278B364E}" type="presOf" srcId="{C95128AC-E0CC-4AD7-A1FA-3F3815DB70C9}" destId="{E46F8276-1EAC-4387-BA65-DCF011B20A11}" srcOrd="0" destOrd="0" presId="urn:microsoft.com/office/officeart/2005/8/layout/vList2"/>
    <dgm:cxn modelId="{C1602631-B2C9-4CB3-9718-0E53B77F0CE8}" type="presOf" srcId="{01E32D57-C5C1-4C69-ABC7-A89721BDAB31}" destId="{A6E46F3F-1B8F-403F-B878-2F250E285391}" srcOrd="0" destOrd="0" presId="urn:microsoft.com/office/officeart/2005/8/layout/vList2"/>
    <dgm:cxn modelId="{87F3203E-0AC5-440D-BD2C-21A6660ECF6B}" type="presOf" srcId="{7680D013-55A9-477E-9505-CA0B93E3011B}" destId="{3F371C9C-3B88-4DB9-9FA3-9948BDE8D7D8}" srcOrd="0" destOrd="0" presId="urn:microsoft.com/office/officeart/2005/8/layout/vList2"/>
    <dgm:cxn modelId="{EDF1D860-96BD-47D7-BC43-E0727EB8E178}" srcId="{C95128AC-E0CC-4AD7-A1FA-3F3815DB70C9}" destId="{3216CBBA-130E-422F-BBE1-4FFDBD6C4B31}" srcOrd="2" destOrd="0" parTransId="{C0DCFE0B-92E4-447B-93CD-AFB5E651E407}" sibTransId="{1AF9960A-218C-4C37-B00E-D35029E44729}"/>
    <dgm:cxn modelId="{7E04CA48-DD65-4586-999E-40DF7059DDEF}" srcId="{C95128AC-E0CC-4AD7-A1FA-3F3815DB70C9}" destId="{8FBD241A-CAEF-4230-B775-244E3E6AF380}" srcOrd="3" destOrd="0" parTransId="{75290F8B-FC85-4A5A-BC0D-EEA57B922CC3}" sibTransId="{54CD4560-20AC-4DAB-91C0-95B9767B8D4E}"/>
    <dgm:cxn modelId="{54041E6A-8541-4945-B704-9B93E58DC6CF}" srcId="{C95128AC-E0CC-4AD7-A1FA-3F3815DB70C9}" destId="{8B366546-38D9-42CA-BF30-7DF27D1ACA13}" srcOrd="8" destOrd="0" parTransId="{4DFA581B-FFC1-4F9C-BC96-E95B4F638C45}" sibTransId="{0DA4AB21-D979-4380-9CD8-148301939F55}"/>
    <dgm:cxn modelId="{462B896A-F4A7-413F-9F84-371012C121D1}" srcId="{C95128AC-E0CC-4AD7-A1FA-3F3815DB70C9}" destId="{E653E1CA-09A0-4D86-A99E-000E3DB5EE77}" srcOrd="1" destOrd="0" parTransId="{B9323EAB-98AD-4D2B-9C3F-5E5694008E1F}" sibTransId="{BA9ED5F4-0F1E-41B3-B672-AD3F114B0754}"/>
    <dgm:cxn modelId="{FCD04657-0CD8-4FCC-9BFD-01C8C95A0349}" type="presOf" srcId="{3216CBBA-130E-422F-BBE1-4FFDBD6C4B31}" destId="{6CAA6519-EC5A-4851-A27F-7061E50A8986}" srcOrd="0" destOrd="0" presId="urn:microsoft.com/office/officeart/2005/8/layout/vList2"/>
    <dgm:cxn modelId="{9B40667E-D9B7-47FE-9DE8-94F5E15499F5}" srcId="{C95128AC-E0CC-4AD7-A1FA-3F3815DB70C9}" destId="{C7AE839C-C59F-4E3F-A1A2-43B56D3D16FE}" srcOrd="7" destOrd="0" parTransId="{204038DF-7600-4010-8DFF-E24926225A97}" sibTransId="{6BA6E246-B16A-40B6-87B4-2AB0439267EA}"/>
    <dgm:cxn modelId="{D0C3F086-B7B2-40CB-94B3-FC7290D7C16A}" srcId="{C95128AC-E0CC-4AD7-A1FA-3F3815DB70C9}" destId="{A60D2AFD-7E54-45BB-931A-2E48A4381245}" srcOrd="9" destOrd="0" parTransId="{BDE8DFF1-D6DB-49B0-9B0B-C3F343516128}" sibTransId="{483E54F4-B044-4B97-AB17-B18DBE13A8A5}"/>
    <dgm:cxn modelId="{85032197-1727-4961-A41F-C567C4DAAF33}" srcId="{C95128AC-E0CC-4AD7-A1FA-3F3815DB70C9}" destId="{67A58C5C-7209-4C3D-B782-7293EB8F77BD}" srcOrd="6" destOrd="0" parTransId="{C3A51D06-97F5-4D31-B852-A02A0731BDFC}" sibTransId="{2ED274AB-4694-4219-814D-C901272C638B}"/>
    <dgm:cxn modelId="{E4F9639B-1232-4DDC-98EB-31B6BF4B45FF}" type="presOf" srcId="{E653E1CA-09A0-4D86-A99E-000E3DB5EE77}" destId="{1D9AC9C3-B9E3-49AE-B344-9E654BF31FE0}" srcOrd="0" destOrd="0" presId="urn:microsoft.com/office/officeart/2005/8/layout/vList2"/>
    <dgm:cxn modelId="{08848EA2-8912-4F75-8BA6-806A6292F0AC}" srcId="{C95128AC-E0CC-4AD7-A1FA-3F3815DB70C9}" destId="{7680D013-55A9-477E-9505-CA0B93E3011B}" srcOrd="5" destOrd="0" parTransId="{BF08E598-45F2-4CE3-B5F7-E68DA04D5CEC}" sibTransId="{CCB086E7-BB82-4151-9425-8CAD3BCD1EAA}"/>
    <dgm:cxn modelId="{04FF57A3-B91E-4EAC-904D-20398B0B190C}" srcId="{C95128AC-E0CC-4AD7-A1FA-3F3815DB70C9}" destId="{B2A37426-3921-47AA-B781-4CE6E3EF351F}" srcOrd="4" destOrd="0" parTransId="{99DD98AD-C407-4560-8C97-2152835CBA7D}" sibTransId="{0FCED317-3000-4981-9941-B0A990BBAAC6}"/>
    <dgm:cxn modelId="{C3593AD0-8BAF-41C0-8632-B2BDEE303DEF}" type="presOf" srcId="{8B366546-38D9-42CA-BF30-7DF27D1ACA13}" destId="{B97424CB-64A4-4833-AAD9-DE7F6D8BF06F}" srcOrd="0" destOrd="0" presId="urn:microsoft.com/office/officeart/2005/8/layout/vList2"/>
    <dgm:cxn modelId="{2A55F6F4-6797-4767-A9D1-2D64BCE21064}" type="presOf" srcId="{67A58C5C-7209-4C3D-B782-7293EB8F77BD}" destId="{A581E882-36A6-4C25-B278-7C8E3B939934}" srcOrd="0" destOrd="0" presId="urn:microsoft.com/office/officeart/2005/8/layout/vList2"/>
    <dgm:cxn modelId="{0FF664FC-8963-4FC1-ACB5-07CF614E1443}" type="presOf" srcId="{A60D2AFD-7E54-45BB-931A-2E48A4381245}" destId="{5CCAE460-D6A4-46E0-B469-F803A4CE4A2C}" srcOrd="0" destOrd="0" presId="urn:microsoft.com/office/officeart/2005/8/layout/vList2"/>
    <dgm:cxn modelId="{4D3F6AFC-5CBA-42B1-B5FF-7CE850F2E1F6}" srcId="{C95128AC-E0CC-4AD7-A1FA-3F3815DB70C9}" destId="{01E32D57-C5C1-4C69-ABC7-A89721BDAB31}" srcOrd="0" destOrd="0" parTransId="{6225F5FB-D2A3-48E3-9174-C48EAEAD4A9D}" sibTransId="{5EA7BC37-4CCF-468C-8BD8-388B1F595860}"/>
    <dgm:cxn modelId="{D40385E6-5780-4027-9C3A-CD35827A5477}" type="presParOf" srcId="{E46F8276-1EAC-4387-BA65-DCF011B20A11}" destId="{A6E46F3F-1B8F-403F-B878-2F250E285391}" srcOrd="0" destOrd="0" presId="urn:microsoft.com/office/officeart/2005/8/layout/vList2"/>
    <dgm:cxn modelId="{22E859A3-DFC4-44E4-9120-F16C40B7D200}" type="presParOf" srcId="{E46F8276-1EAC-4387-BA65-DCF011B20A11}" destId="{A6903B19-6FAE-4987-BCBB-2D2C0CA4CBA2}" srcOrd="1" destOrd="0" presId="urn:microsoft.com/office/officeart/2005/8/layout/vList2"/>
    <dgm:cxn modelId="{CF87B75D-7BDC-4FFD-9EFD-FF7A5E56CD16}" type="presParOf" srcId="{E46F8276-1EAC-4387-BA65-DCF011B20A11}" destId="{1D9AC9C3-B9E3-49AE-B344-9E654BF31FE0}" srcOrd="2" destOrd="0" presId="urn:microsoft.com/office/officeart/2005/8/layout/vList2"/>
    <dgm:cxn modelId="{07CE7DCE-875A-470F-B7A2-D440F2C9F89E}" type="presParOf" srcId="{E46F8276-1EAC-4387-BA65-DCF011B20A11}" destId="{7A622225-9C8F-4E6F-92F9-9A491D353BF5}" srcOrd="3" destOrd="0" presId="urn:microsoft.com/office/officeart/2005/8/layout/vList2"/>
    <dgm:cxn modelId="{4439244A-80F7-4BBD-B16F-A6E5CD14AF43}" type="presParOf" srcId="{E46F8276-1EAC-4387-BA65-DCF011B20A11}" destId="{6CAA6519-EC5A-4851-A27F-7061E50A8986}" srcOrd="4" destOrd="0" presId="urn:microsoft.com/office/officeart/2005/8/layout/vList2"/>
    <dgm:cxn modelId="{A8B71623-477E-4871-BA58-FEC105D632AA}" type="presParOf" srcId="{E46F8276-1EAC-4387-BA65-DCF011B20A11}" destId="{5A61EE6E-5D89-4CEB-9C88-F024DF037419}" srcOrd="5" destOrd="0" presId="urn:microsoft.com/office/officeart/2005/8/layout/vList2"/>
    <dgm:cxn modelId="{BA1A04DD-9F95-48E9-BA35-FBC19A9E388F}" type="presParOf" srcId="{E46F8276-1EAC-4387-BA65-DCF011B20A11}" destId="{112932A1-61F3-4EA6-8928-1D9F0B519E64}" srcOrd="6" destOrd="0" presId="urn:microsoft.com/office/officeart/2005/8/layout/vList2"/>
    <dgm:cxn modelId="{893BED7C-5FD4-4FF4-A0BD-A9E0FB9F2F99}" type="presParOf" srcId="{E46F8276-1EAC-4387-BA65-DCF011B20A11}" destId="{85BCB2EA-7ED6-4A22-98CD-40F3282FC9DF}" srcOrd="7" destOrd="0" presId="urn:microsoft.com/office/officeart/2005/8/layout/vList2"/>
    <dgm:cxn modelId="{B9E303D5-1B86-487D-AAFD-BB74A4B1F5A8}" type="presParOf" srcId="{E46F8276-1EAC-4387-BA65-DCF011B20A11}" destId="{FAE1782A-A053-4D3D-978F-FC92ACB53291}" srcOrd="8" destOrd="0" presId="urn:microsoft.com/office/officeart/2005/8/layout/vList2"/>
    <dgm:cxn modelId="{53038505-88F5-4F13-9BDC-20031A76264C}" type="presParOf" srcId="{E46F8276-1EAC-4387-BA65-DCF011B20A11}" destId="{29316D54-5852-41C2-B8F2-561A936A6F72}" srcOrd="9" destOrd="0" presId="urn:microsoft.com/office/officeart/2005/8/layout/vList2"/>
    <dgm:cxn modelId="{D0BEBAC9-E9FA-4CBB-880A-BB51BA37C3E3}" type="presParOf" srcId="{E46F8276-1EAC-4387-BA65-DCF011B20A11}" destId="{3F371C9C-3B88-4DB9-9FA3-9948BDE8D7D8}" srcOrd="10" destOrd="0" presId="urn:microsoft.com/office/officeart/2005/8/layout/vList2"/>
    <dgm:cxn modelId="{49D8E68C-25FF-46C0-B415-0E0C1D7F2F3A}" type="presParOf" srcId="{E46F8276-1EAC-4387-BA65-DCF011B20A11}" destId="{2F71F581-DF9F-46A5-AAE7-679F0F062C3C}" srcOrd="11" destOrd="0" presId="urn:microsoft.com/office/officeart/2005/8/layout/vList2"/>
    <dgm:cxn modelId="{C691E962-C1DA-4EA6-A48E-7AA362533CB6}" type="presParOf" srcId="{E46F8276-1EAC-4387-BA65-DCF011B20A11}" destId="{A581E882-36A6-4C25-B278-7C8E3B939934}" srcOrd="12" destOrd="0" presId="urn:microsoft.com/office/officeart/2005/8/layout/vList2"/>
    <dgm:cxn modelId="{91982B40-B175-4DA1-8127-657061C99CC8}" type="presParOf" srcId="{E46F8276-1EAC-4387-BA65-DCF011B20A11}" destId="{DA022B84-A8F4-484A-B962-BEF83EA2A60D}" srcOrd="13" destOrd="0" presId="urn:microsoft.com/office/officeart/2005/8/layout/vList2"/>
    <dgm:cxn modelId="{A18C0083-5099-431D-91BA-A8F5CE5B5BEF}" type="presParOf" srcId="{E46F8276-1EAC-4387-BA65-DCF011B20A11}" destId="{5CF9052F-C695-4DC6-83C9-A66C8067921C}" srcOrd="14" destOrd="0" presId="urn:microsoft.com/office/officeart/2005/8/layout/vList2"/>
    <dgm:cxn modelId="{C24A9852-E7B7-4A68-9210-BB433B380CBB}" type="presParOf" srcId="{E46F8276-1EAC-4387-BA65-DCF011B20A11}" destId="{C0CE6C16-5CBF-4E69-9167-FD17492A85B5}" srcOrd="15" destOrd="0" presId="urn:microsoft.com/office/officeart/2005/8/layout/vList2"/>
    <dgm:cxn modelId="{7B01A5E3-3018-4BE6-9F59-D24D317F09ED}" type="presParOf" srcId="{E46F8276-1EAC-4387-BA65-DCF011B20A11}" destId="{B97424CB-64A4-4833-AAD9-DE7F6D8BF06F}" srcOrd="16" destOrd="0" presId="urn:microsoft.com/office/officeart/2005/8/layout/vList2"/>
    <dgm:cxn modelId="{5585C436-30F9-40E5-A1DD-6379727A76AA}" type="presParOf" srcId="{E46F8276-1EAC-4387-BA65-DCF011B20A11}" destId="{9C24410A-A911-4173-BED1-7AC000B07E3F}" srcOrd="17" destOrd="0" presId="urn:microsoft.com/office/officeart/2005/8/layout/vList2"/>
    <dgm:cxn modelId="{ADAE5855-E52C-4474-9BAD-347C5C95B106}" type="presParOf" srcId="{E46F8276-1EAC-4387-BA65-DCF011B20A11}" destId="{5CCAE460-D6A4-46E0-B469-F803A4CE4A2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9978EC-7BDF-40A4-B604-EE02EB3F73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6A7103-7BA4-4512-9BEC-CAE71653E6D8}">
      <dgm:prSet/>
      <dgm:spPr/>
      <dgm:t>
        <a:bodyPr/>
        <a:lstStyle/>
        <a:p>
          <a:r>
            <a:rPr lang="da-DK"/>
            <a:t>Newtons fysik er den samme i et tog eller på perronen. Fx når man hælder kaffe op i en kop, så rammer strålen i koppen selvom toget kører med 180 km/h.</a:t>
          </a:r>
          <a:endParaRPr lang="en-US"/>
        </a:p>
      </dgm:t>
    </dgm:pt>
    <dgm:pt modelId="{037368F1-7283-4EFE-853A-0751227C1F4E}" type="parTrans" cxnId="{D6D294A8-8713-488F-BF80-316EA63D798A}">
      <dgm:prSet/>
      <dgm:spPr/>
      <dgm:t>
        <a:bodyPr/>
        <a:lstStyle/>
        <a:p>
          <a:endParaRPr lang="en-US"/>
        </a:p>
      </dgm:t>
    </dgm:pt>
    <dgm:pt modelId="{A3E0FA6F-96F7-435C-939B-E6FF13B6E1C9}" type="sibTrans" cxnId="{D6D294A8-8713-488F-BF80-316EA63D798A}">
      <dgm:prSet/>
      <dgm:spPr/>
      <dgm:t>
        <a:bodyPr/>
        <a:lstStyle/>
        <a:p>
          <a:endParaRPr lang="en-US"/>
        </a:p>
      </dgm:t>
    </dgm:pt>
    <dgm:pt modelId="{8D946F11-42FB-4A90-A3A5-18D09EA2D0A8}">
      <dgm:prSet/>
      <dgm:spPr/>
      <dgm:t>
        <a:bodyPr/>
        <a:lstStyle/>
        <a:p>
          <a:r>
            <a:rPr lang="da-DK"/>
            <a:t>Eller når man spiller billard på et skib i bevægelse (på roligt vand). Kuglerne opfører sig på samme måde som når skibet ligger stille i havnen.</a:t>
          </a:r>
          <a:endParaRPr lang="en-US"/>
        </a:p>
      </dgm:t>
    </dgm:pt>
    <dgm:pt modelId="{F5F92579-6024-49D5-AE09-B1C551A5110B}" type="parTrans" cxnId="{BBBC69B5-FBED-4EFA-9BBF-596A149ED66F}">
      <dgm:prSet/>
      <dgm:spPr/>
      <dgm:t>
        <a:bodyPr/>
        <a:lstStyle/>
        <a:p>
          <a:endParaRPr lang="en-US"/>
        </a:p>
      </dgm:t>
    </dgm:pt>
    <dgm:pt modelId="{3F1B7BF6-F2BF-4D89-B7F6-0F825124DAA7}" type="sibTrans" cxnId="{BBBC69B5-FBED-4EFA-9BBF-596A149ED66F}">
      <dgm:prSet/>
      <dgm:spPr/>
      <dgm:t>
        <a:bodyPr/>
        <a:lstStyle/>
        <a:p>
          <a:endParaRPr lang="en-US"/>
        </a:p>
      </dgm:t>
    </dgm:pt>
    <dgm:pt modelId="{B59C5583-9703-4789-8BE7-97C621075B9D}">
      <dgm:prSet/>
      <dgm:spPr/>
      <dgm:t>
        <a:bodyPr/>
        <a:lstStyle/>
        <a:p>
          <a:r>
            <a:rPr lang="da-DK"/>
            <a:t>Bevægelse ændrer ikke fysikkens love!</a:t>
          </a:r>
          <a:endParaRPr lang="en-US"/>
        </a:p>
      </dgm:t>
    </dgm:pt>
    <dgm:pt modelId="{8A7124EC-B9BA-401C-911E-0B427A20E3CE}" type="parTrans" cxnId="{8C968E9B-CFEC-4042-A380-0635F9208096}">
      <dgm:prSet/>
      <dgm:spPr/>
      <dgm:t>
        <a:bodyPr/>
        <a:lstStyle/>
        <a:p>
          <a:endParaRPr lang="en-US"/>
        </a:p>
      </dgm:t>
    </dgm:pt>
    <dgm:pt modelId="{DD0C305B-A304-4A0E-ACAC-440F8B9681A5}" type="sibTrans" cxnId="{8C968E9B-CFEC-4042-A380-0635F9208096}">
      <dgm:prSet/>
      <dgm:spPr/>
      <dgm:t>
        <a:bodyPr/>
        <a:lstStyle/>
        <a:p>
          <a:endParaRPr lang="en-US"/>
        </a:p>
      </dgm:t>
    </dgm:pt>
    <dgm:pt modelId="{6AC19DD1-3C0F-4CF5-A9A2-A56AD5E76BD5}">
      <dgm:prSet/>
      <dgm:spPr/>
      <dgm:t>
        <a:bodyPr/>
        <a:lstStyle/>
        <a:p>
          <a:r>
            <a:rPr lang="en-US" u="sng">
              <a:hlinkClick xmlns:r="http://schemas.openxmlformats.org/officeDocument/2006/relationships" r:id="rId1"/>
            </a:rPr>
            <a:t>https://www.youtube.com/watch?v=wD7C4V9smG4</a:t>
          </a:r>
          <a:r>
            <a:rPr lang="en-US"/>
            <a:t> - professor Dave explains</a:t>
          </a:r>
        </a:p>
      </dgm:t>
    </dgm:pt>
    <dgm:pt modelId="{349AA4A7-39A9-4038-844A-22393AE66095}" type="parTrans" cxnId="{C9A40D7E-F73D-4E24-9090-DE7A3E27892A}">
      <dgm:prSet/>
      <dgm:spPr/>
      <dgm:t>
        <a:bodyPr/>
        <a:lstStyle/>
        <a:p>
          <a:endParaRPr lang="en-US"/>
        </a:p>
      </dgm:t>
    </dgm:pt>
    <dgm:pt modelId="{6A6E1014-7D2B-40BB-88AA-F42DB0BC9BF9}" type="sibTrans" cxnId="{C9A40D7E-F73D-4E24-9090-DE7A3E27892A}">
      <dgm:prSet/>
      <dgm:spPr/>
      <dgm:t>
        <a:bodyPr/>
        <a:lstStyle/>
        <a:p>
          <a:endParaRPr lang="en-US"/>
        </a:p>
      </dgm:t>
    </dgm:pt>
    <dgm:pt modelId="{1DFC4A3B-ABF9-426F-A2CA-D6FB524D1200}" type="pres">
      <dgm:prSet presAssocID="{999978EC-7BDF-40A4-B604-EE02EB3F739B}" presName="linear" presStyleCnt="0">
        <dgm:presLayoutVars>
          <dgm:animLvl val="lvl"/>
          <dgm:resizeHandles val="exact"/>
        </dgm:presLayoutVars>
      </dgm:prSet>
      <dgm:spPr/>
    </dgm:pt>
    <dgm:pt modelId="{E2BE73A8-559B-41CB-9FC6-CA00A6B99903}" type="pres">
      <dgm:prSet presAssocID="{1B6A7103-7BA4-4512-9BEC-CAE71653E6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77C9DB-94DA-452B-A774-7AE0DD2526A8}" type="pres">
      <dgm:prSet presAssocID="{A3E0FA6F-96F7-435C-939B-E6FF13B6E1C9}" presName="spacer" presStyleCnt="0"/>
      <dgm:spPr/>
    </dgm:pt>
    <dgm:pt modelId="{581EA576-9B00-48BC-87AC-C57E3D902CDD}" type="pres">
      <dgm:prSet presAssocID="{8D946F11-42FB-4A90-A3A5-18D09EA2D0A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2F49FA-C5F6-43D4-A94A-D554EB70140B}" type="pres">
      <dgm:prSet presAssocID="{3F1B7BF6-F2BF-4D89-B7F6-0F825124DAA7}" presName="spacer" presStyleCnt="0"/>
      <dgm:spPr/>
    </dgm:pt>
    <dgm:pt modelId="{2AEE34E8-0DCD-4549-82B7-2775F1F7F4C4}" type="pres">
      <dgm:prSet presAssocID="{B59C5583-9703-4789-8BE7-97C621075B9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0D1DD3-72AC-4B37-B974-78E58DC0126B}" type="pres">
      <dgm:prSet presAssocID="{DD0C305B-A304-4A0E-ACAC-440F8B9681A5}" presName="spacer" presStyleCnt="0"/>
      <dgm:spPr/>
    </dgm:pt>
    <dgm:pt modelId="{5A9EBE80-8FB4-4A70-B967-6524716258C7}" type="pres">
      <dgm:prSet presAssocID="{6AC19DD1-3C0F-4CF5-A9A2-A56AD5E76BD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2389F05-73DB-41D8-B51B-37DA18113F65}" type="presOf" srcId="{999978EC-7BDF-40A4-B604-EE02EB3F739B}" destId="{1DFC4A3B-ABF9-426F-A2CA-D6FB524D1200}" srcOrd="0" destOrd="0" presId="urn:microsoft.com/office/officeart/2005/8/layout/vList2"/>
    <dgm:cxn modelId="{74E1C009-E946-4436-8D2F-B5736224EED3}" type="presOf" srcId="{1B6A7103-7BA4-4512-9BEC-CAE71653E6D8}" destId="{E2BE73A8-559B-41CB-9FC6-CA00A6B99903}" srcOrd="0" destOrd="0" presId="urn:microsoft.com/office/officeart/2005/8/layout/vList2"/>
    <dgm:cxn modelId="{DF89895D-E50D-4845-A5B1-5DD6BE05A8B4}" type="presOf" srcId="{8D946F11-42FB-4A90-A3A5-18D09EA2D0A8}" destId="{581EA576-9B00-48BC-87AC-C57E3D902CDD}" srcOrd="0" destOrd="0" presId="urn:microsoft.com/office/officeart/2005/8/layout/vList2"/>
    <dgm:cxn modelId="{C9A40D7E-F73D-4E24-9090-DE7A3E27892A}" srcId="{999978EC-7BDF-40A4-B604-EE02EB3F739B}" destId="{6AC19DD1-3C0F-4CF5-A9A2-A56AD5E76BD5}" srcOrd="3" destOrd="0" parTransId="{349AA4A7-39A9-4038-844A-22393AE66095}" sibTransId="{6A6E1014-7D2B-40BB-88AA-F42DB0BC9BF9}"/>
    <dgm:cxn modelId="{02CD7892-9495-4758-B4D0-AE9320A61E00}" type="presOf" srcId="{B59C5583-9703-4789-8BE7-97C621075B9D}" destId="{2AEE34E8-0DCD-4549-82B7-2775F1F7F4C4}" srcOrd="0" destOrd="0" presId="urn:microsoft.com/office/officeart/2005/8/layout/vList2"/>
    <dgm:cxn modelId="{8C968E9B-CFEC-4042-A380-0635F9208096}" srcId="{999978EC-7BDF-40A4-B604-EE02EB3F739B}" destId="{B59C5583-9703-4789-8BE7-97C621075B9D}" srcOrd="2" destOrd="0" parTransId="{8A7124EC-B9BA-401C-911E-0B427A20E3CE}" sibTransId="{DD0C305B-A304-4A0E-ACAC-440F8B9681A5}"/>
    <dgm:cxn modelId="{D6D294A8-8713-488F-BF80-316EA63D798A}" srcId="{999978EC-7BDF-40A4-B604-EE02EB3F739B}" destId="{1B6A7103-7BA4-4512-9BEC-CAE71653E6D8}" srcOrd="0" destOrd="0" parTransId="{037368F1-7283-4EFE-853A-0751227C1F4E}" sibTransId="{A3E0FA6F-96F7-435C-939B-E6FF13B6E1C9}"/>
    <dgm:cxn modelId="{BBBC69B5-FBED-4EFA-9BBF-596A149ED66F}" srcId="{999978EC-7BDF-40A4-B604-EE02EB3F739B}" destId="{8D946F11-42FB-4A90-A3A5-18D09EA2D0A8}" srcOrd="1" destOrd="0" parTransId="{F5F92579-6024-49D5-AE09-B1C551A5110B}" sibTransId="{3F1B7BF6-F2BF-4D89-B7F6-0F825124DAA7}"/>
    <dgm:cxn modelId="{F8FD8FEC-76A7-4564-9A82-EACA74CAB1AD}" type="presOf" srcId="{6AC19DD1-3C0F-4CF5-A9A2-A56AD5E76BD5}" destId="{5A9EBE80-8FB4-4A70-B967-6524716258C7}" srcOrd="0" destOrd="0" presId="urn:microsoft.com/office/officeart/2005/8/layout/vList2"/>
    <dgm:cxn modelId="{9C79B59E-53D0-4EC6-B4A6-121F69A8451D}" type="presParOf" srcId="{1DFC4A3B-ABF9-426F-A2CA-D6FB524D1200}" destId="{E2BE73A8-559B-41CB-9FC6-CA00A6B99903}" srcOrd="0" destOrd="0" presId="urn:microsoft.com/office/officeart/2005/8/layout/vList2"/>
    <dgm:cxn modelId="{A0BC8D84-1A58-4DC0-9E90-1653D7AA7CC8}" type="presParOf" srcId="{1DFC4A3B-ABF9-426F-A2CA-D6FB524D1200}" destId="{B877C9DB-94DA-452B-A774-7AE0DD2526A8}" srcOrd="1" destOrd="0" presId="urn:microsoft.com/office/officeart/2005/8/layout/vList2"/>
    <dgm:cxn modelId="{37855E72-FA95-46D9-9204-E5D8601122E2}" type="presParOf" srcId="{1DFC4A3B-ABF9-426F-A2CA-D6FB524D1200}" destId="{581EA576-9B00-48BC-87AC-C57E3D902CDD}" srcOrd="2" destOrd="0" presId="urn:microsoft.com/office/officeart/2005/8/layout/vList2"/>
    <dgm:cxn modelId="{7147104F-FF7C-433F-A826-3E7DF7841D0A}" type="presParOf" srcId="{1DFC4A3B-ABF9-426F-A2CA-D6FB524D1200}" destId="{2C2F49FA-C5F6-43D4-A94A-D554EB70140B}" srcOrd="3" destOrd="0" presId="urn:microsoft.com/office/officeart/2005/8/layout/vList2"/>
    <dgm:cxn modelId="{352927C5-AF5A-4657-A248-DE90B1D48A2E}" type="presParOf" srcId="{1DFC4A3B-ABF9-426F-A2CA-D6FB524D1200}" destId="{2AEE34E8-0DCD-4549-82B7-2775F1F7F4C4}" srcOrd="4" destOrd="0" presId="urn:microsoft.com/office/officeart/2005/8/layout/vList2"/>
    <dgm:cxn modelId="{3D8F50FB-E0A8-4720-91CC-DBC563069A86}" type="presParOf" srcId="{1DFC4A3B-ABF9-426F-A2CA-D6FB524D1200}" destId="{C20D1DD3-72AC-4B37-B974-78E58DC0126B}" srcOrd="5" destOrd="0" presId="urn:microsoft.com/office/officeart/2005/8/layout/vList2"/>
    <dgm:cxn modelId="{FAA776F7-4D65-4FC5-B57C-D56395C8B525}" type="presParOf" srcId="{1DFC4A3B-ABF9-426F-A2CA-D6FB524D1200}" destId="{5A9EBE80-8FB4-4A70-B967-6524716258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46F3F-1B8F-403F-B878-2F250E285391}">
      <dsp:nvSpPr>
        <dsp:cNvPr id="0" name=""/>
        <dsp:cNvSpPr/>
      </dsp:nvSpPr>
      <dsp:spPr>
        <a:xfrm>
          <a:off x="0" y="285012"/>
          <a:ext cx="6513603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Hvad er relativitetsteori og relativitetsprincippet?</a:t>
          </a:r>
          <a:endParaRPr lang="en-US" sz="2000" kern="1200"/>
        </a:p>
      </dsp:txBody>
      <dsp:txXfrm>
        <a:off x="23417" y="308429"/>
        <a:ext cx="6466769" cy="432866"/>
      </dsp:txXfrm>
    </dsp:sp>
    <dsp:sp modelId="{1D9AC9C3-B9E3-49AE-B344-9E654BF31FE0}">
      <dsp:nvSpPr>
        <dsp:cNvPr id="0" name=""/>
        <dsp:cNvSpPr/>
      </dsp:nvSpPr>
      <dsp:spPr>
        <a:xfrm>
          <a:off x="0" y="822312"/>
          <a:ext cx="6513603" cy="479700"/>
        </a:xfrm>
        <a:prstGeom prst="roundRect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Galilei-oversættelsen af hastigheder</a:t>
          </a:r>
          <a:endParaRPr lang="en-US" sz="2000" kern="1200"/>
        </a:p>
      </dsp:txBody>
      <dsp:txXfrm>
        <a:off x="23417" y="845729"/>
        <a:ext cx="6466769" cy="432866"/>
      </dsp:txXfrm>
    </dsp:sp>
    <dsp:sp modelId="{6CAA6519-EC5A-4851-A27F-7061E50A8986}">
      <dsp:nvSpPr>
        <dsp:cNvPr id="0" name=""/>
        <dsp:cNvSpPr/>
      </dsp:nvSpPr>
      <dsp:spPr>
        <a:xfrm>
          <a:off x="0" y="1359612"/>
          <a:ext cx="6513603" cy="479700"/>
        </a:xfrm>
        <a:prstGeom prst="roundRect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Lysets tøven – Ole Rømer</a:t>
          </a:r>
          <a:endParaRPr lang="en-US" sz="2000" kern="1200"/>
        </a:p>
      </dsp:txBody>
      <dsp:txXfrm>
        <a:off x="23417" y="1383029"/>
        <a:ext cx="6466769" cy="432866"/>
      </dsp:txXfrm>
    </dsp:sp>
    <dsp:sp modelId="{112932A1-61F3-4EA6-8928-1D9F0B519E64}">
      <dsp:nvSpPr>
        <dsp:cNvPr id="0" name=""/>
        <dsp:cNvSpPr/>
      </dsp:nvSpPr>
      <dsp:spPr>
        <a:xfrm>
          <a:off x="0" y="1896913"/>
          <a:ext cx="6513603" cy="4797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Ætervinden</a:t>
          </a:r>
          <a:endParaRPr lang="en-US" sz="2000" kern="1200"/>
        </a:p>
      </dsp:txBody>
      <dsp:txXfrm>
        <a:off x="23417" y="1920330"/>
        <a:ext cx="6466769" cy="432866"/>
      </dsp:txXfrm>
    </dsp:sp>
    <dsp:sp modelId="{FAE1782A-A053-4D3D-978F-FC92ACB53291}">
      <dsp:nvSpPr>
        <dsp:cNvPr id="0" name=""/>
        <dsp:cNvSpPr/>
      </dsp:nvSpPr>
      <dsp:spPr>
        <a:xfrm>
          <a:off x="0" y="2434213"/>
          <a:ext cx="6513603" cy="479700"/>
        </a:xfrm>
        <a:prstGeom prst="roundRect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Michelson-Morleys forsøg: der er ingen æter!</a:t>
          </a:r>
          <a:endParaRPr lang="en-US" sz="2000" kern="1200"/>
        </a:p>
      </dsp:txBody>
      <dsp:txXfrm>
        <a:off x="23417" y="2457630"/>
        <a:ext cx="6466769" cy="432866"/>
      </dsp:txXfrm>
    </dsp:sp>
    <dsp:sp modelId="{3F371C9C-3B88-4DB9-9FA3-9948BDE8D7D8}">
      <dsp:nvSpPr>
        <dsp:cNvPr id="0" name=""/>
        <dsp:cNvSpPr/>
      </dsp:nvSpPr>
      <dsp:spPr>
        <a:xfrm>
          <a:off x="0" y="2971513"/>
          <a:ext cx="6513603" cy="479700"/>
        </a:xfrm>
        <a:prstGeom prst="roundRect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Einsteins ideer – grundlaget for den specielle relativitetsteori</a:t>
          </a:r>
          <a:endParaRPr lang="en-US" sz="2000" kern="1200"/>
        </a:p>
      </dsp:txBody>
      <dsp:txXfrm>
        <a:off x="23417" y="2994930"/>
        <a:ext cx="6466769" cy="432866"/>
      </dsp:txXfrm>
    </dsp:sp>
    <dsp:sp modelId="{A581E882-36A6-4C25-B278-7C8E3B939934}">
      <dsp:nvSpPr>
        <dsp:cNvPr id="0" name=""/>
        <dsp:cNvSpPr/>
      </dsp:nvSpPr>
      <dsp:spPr>
        <a:xfrm>
          <a:off x="0" y="3508813"/>
          <a:ext cx="6513603" cy="47970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Lorentz-oversættelsen af hastigheder</a:t>
          </a:r>
          <a:endParaRPr lang="en-US" sz="2000" kern="1200"/>
        </a:p>
      </dsp:txBody>
      <dsp:txXfrm>
        <a:off x="23417" y="3532230"/>
        <a:ext cx="6466769" cy="432866"/>
      </dsp:txXfrm>
    </dsp:sp>
    <dsp:sp modelId="{5CF9052F-C695-4DC6-83C9-A66C8067921C}">
      <dsp:nvSpPr>
        <dsp:cNvPr id="0" name=""/>
        <dsp:cNvSpPr/>
      </dsp:nvSpPr>
      <dsp:spPr>
        <a:xfrm>
          <a:off x="0" y="4046113"/>
          <a:ext cx="6513603" cy="479700"/>
        </a:xfrm>
        <a:prstGeom prst="roundRect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Feynmann-uret – tiden på et bevæget ur går langsommere</a:t>
          </a:r>
          <a:endParaRPr lang="en-US" sz="2000" kern="1200"/>
        </a:p>
      </dsp:txBody>
      <dsp:txXfrm>
        <a:off x="23417" y="4069530"/>
        <a:ext cx="6466769" cy="432866"/>
      </dsp:txXfrm>
    </dsp:sp>
    <dsp:sp modelId="{B97424CB-64A4-4833-AAD9-DE7F6D8BF06F}">
      <dsp:nvSpPr>
        <dsp:cNvPr id="0" name=""/>
        <dsp:cNvSpPr/>
      </dsp:nvSpPr>
      <dsp:spPr>
        <a:xfrm>
          <a:off x="0" y="4583412"/>
          <a:ext cx="6513603" cy="479700"/>
        </a:xfrm>
        <a:prstGeom prst="roundRect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Samtidighed og længder er også relative</a:t>
          </a:r>
          <a:endParaRPr lang="en-US" sz="2000" kern="1200"/>
        </a:p>
      </dsp:txBody>
      <dsp:txXfrm>
        <a:off x="23417" y="4606829"/>
        <a:ext cx="6466769" cy="432866"/>
      </dsp:txXfrm>
    </dsp:sp>
    <dsp:sp modelId="{5CCAE460-D6A4-46E0-B469-F803A4CE4A2C}">
      <dsp:nvSpPr>
        <dsp:cNvPr id="0" name=""/>
        <dsp:cNvSpPr/>
      </dsp:nvSpPr>
      <dsp:spPr>
        <a:xfrm>
          <a:off x="0" y="5120712"/>
          <a:ext cx="6513603" cy="4797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Paradokser: tvillinge-paradokset og toget i tunnellen</a:t>
          </a:r>
          <a:endParaRPr lang="en-US" sz="2000" kern="1200"/>
        </a:p>
      </dsp:txBody>
      <dsp:txXfrm>
        <a:off x="23417" y="5144129"/>
        <a:ext cx="6466769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E73A8-559B-41CB-9FC6-CA00A6B99903}">
      <dsp:nvSpPr>
        <dsp:cNvPr id="0" name=""/>
        <dsp:cNvSpPr/>
      </dsp:nvSpPr>
      <dsp:spPr>
        <a:xfrm>
          <a:off x="0" y="542413"/>
          <a:ext cx="6513603" cy="11547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Newtons fysik er den samme i et tog eller på perronen. Fx når man hælder kaffe op i en kop, så rammer strålen i koppen selvom toget kører med 180 km/h.</a:t>
          </a:r>
          <a:endParaRPr lang="en-US" sz="2100" kern="1200"/>
        </a:p>
      </dsp:txBody>
      <dsp:txXfrm>
        <a:off x="56372" y="598785"/>
        <a:ext cx="6400859" cy="1042045"/>
      </dsp:txXfrm>
    </dsp:sp>
    <dsp:sp modelId="{581EA576-9B00-48BC-87AC-C57E3D902CDD}">
      <dsp:nvSpPr>
        <dsp:cNvPr id="0" name=""/>
        <dsp:cNvSpPr/>
      </dsp:nvSpPr>
      <dsp:spPr>
        <a:xfrm>
          <a:off x="0" y="1757683"/>
          <a:ext cx="6513603" cy="115478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Eller når man spiller billard på et skib i bevægelse (på roligt vand). Kuglerne opfører sig på samme måde som når skibet ligger stille i havnen.</a:t>
          </a:r>
          <a:endParaRPr lang="en-US" sz="2100" kern="1200"/>
        </a:p>
      </dsp:txBody>
      <dsp:txXfrm>
        <a:off x="56372" y="1814055"/>
        <a:ext cx="6400859" cy="1042045"/>
      </dsp:txXfrm>
    </dsp:sp>
    <dsp:sp modelId="{2AEE34E8-0DCD-4549-82B7-2775F1F7F4C4}">
      <dsp:nvSpPr>
        <dsp:cNvPr id="0" name=""/>
        <dsp:cNvSpPr/>
      </dsp:nvSpPr>
      <dsp:spPr>
        <a:xfrm>
          <a:off x="0" y="2972953"/>
          <a:ext cx="6513603" cy="115478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Bevægelse ændrer ikke fysikkens love!</a:t>
          </a:r>
          <a:endParaRPr lang="en-US" sz="2100" kern="1200"/>
        </a:p>
      </dsp:txBody>
      <dsp:txXfrm>
        <a:off x="56372" y="3029325"/>
        <a:ext cx="6400859" cy="1042045"/>
      </dsp:txXfrm>
    </dsp:sp>
    <dsp:sp modelId="{5A9EBE80-8FB4-4A70-B967-6524716258C7}">
      <dsp:nvSpPr>
        <dsp:cNvPr id="0" name=""/>
        <dsp:cNvSpPr/>
      </dsp:nvSpPr>
      <dsp:spPr>
        <a:xfrm>
          <a:off x="0" y="4188223"/>
          <a:ext cx="6513603" cy="115478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>
              <a:hlinkClick xmlns:r="http://schemas.openxmlformats.org/officeDocument/2006/relationships" r:id="rId1"/>
            </a:rPr>
            <a:t>https://www.youtube.com/watch?v=wD7C4V9smG4</a:t>
          </a:r>
          <a:r>
            <a:rPr lang="en-US" sz="2100" kern="1200"/>
            <a:t> - professor Dave explains</a:t>
          </a:r>
        </a:p>
      </dsp:txBody>
      <dsp:txXfrm>
        <a:off x="56372" y="4244595"/>
        <a:ext cx="6400859" cy="104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8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474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993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940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45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02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425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09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474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087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1C14-249A-4653-BCF9-A5990B2C1B44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57AB-4511-40C4-AA42-FDBFED4F55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904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8GqaAp3cGs" TargetMode="External"/><Relationship Id="rId2" Type="http://schemas.openxmlformats.org/officeDocument/2006/relationships/hyperlink" Target="https://illvid.dk/fysik/relativitetsteorien/albert-einstein-og-relativitetsteori-for-begynde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Relativ/muon.html" TargetMode="External"/><Relationship Id="rId2" Type="http://schemas.openxmlformats.org/officeDocument/2006/relationships/hyperlink" Target="https://www.youtube.com/watch?v=Xrqj88zQZJ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6gd3bQLiF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da-DK"/>
              <a:t>Relativitetsteorier</a:t>
            </a:r>
            <a:br>
              <a:rPr lang="da-DK"/>
            </a:br>
            <a:r>
              <a:rPr lang="da-DK"/>
              <a:t>- masterclass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da-DK"/>
              <a:t>Fra Galilei til Einstein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3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/>
              <a:t>Relativistisk hastighedsaddition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a-DK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a-DK" dirty="0"/>
                  <a:t> 		Lorenz-sammensætning </a:t>
                </a:r>
              </a:p>
              <a:p>
                <a:pPr marL="0" indent="0">
                  <a:buNone/>
                </a:pPr>
                <a:r>
                  <a:rPr lang="da-DK" dirty="0"/>
                  <a:t>(Galilei-sammensætningen: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a-DK" dirty="0"/>
                  <a:t>)</a:t>
                </a:r>
              </a:p>
              <a:p>
                <a:pPr marL="0" indent="0">
                  <a:buNone/>
                </a:pPr>
                <a:r>
                  <a:rPr lang="da-DK" dirty="0"/>
                  <a:t>Eks: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=40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m</m:t>
                    </m:r>
                    <m:r>
                      <a:rPr lang="da-DK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a-DK" dirty="0"/>
                  <a:t> (målt i 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m</m:t>
                    </m:r>
                    <m:r>
                      <a:rPr lang="da-DK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a-DK" dirty="0"/>
                  <a:t> (målt i T)  giver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a-DK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da-DK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da-DK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a-DK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da-DK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da-DK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da-DK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da-DK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da-DK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da-DK" dirty="0"/>
                      <m:t> =</m:t>
                    </m:r>
                    <m:r>
                      <m:rPr>
                        <m:nor/>
                      </m:rPr>
                      <a:rPr lang="da-DK" b="0" i="0" dirty="0" smtClean="0"/>
                      <m:t> 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1,99999999999996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m</m:t>
                    </m:r>
                    <m:r>
                      <a:rPr lang="da-DK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a-DK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a-DK" dirty="0"/>
                  <a:t>  i  S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pPr marL="0" indent="0">
                  <a:buNone/>
                </a:pPr>
                <a:r>
                  <a:rPr lang="da-DK" dirty="0"/>
                  <a:t>Eks: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=0,9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a-DK" dirty="0"/>
                  <a:t> (målt i 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0" smtClean="0">
                        <a:latin typeface="Cambria Math" panose="02040503050406030204" pitchFamily="18" charset="0"/>
                      </a:rPr>
                      <m:t>0,9</m:t>
                    </m:r>
                    <m:r>
                      <m:rPr>
                        <m:sty m:val="p"/>
                      </m:rPr>
                      <a:rPr lang="da-DK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da-DK" dirty="0"/>
                  <a:t> (målt i T)  giver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da-DK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0,9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a-DK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0,9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a-DK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0,9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a-DK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0,9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da-DK" dirty="0"/>
                      <m:t> = </m:t>
                    </m:r>
                    <m:r>
                      <a:rPr lang="da-DK" b="0" i="1" dirty="0" smtClean="0">
                        <a:latin typeface="Cambria Math" panose="02040503050406030204" pitchFamily="18" charset="0"/>
                      </a:rPr>
                      <m:t>0,9945</m:t>
                    </m:r>
                    <m:r>
                      <a:rPr lang="da-DK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a-DK" dirty="0"/>
                  <a:t>  i  S</a:t>
                </a:r>
              </a:p>
              <a:p>
                <a:pPr marL="0" indent="0">
                  <a:buNone/>
                </a:pPr>
                <a:endParaRPr lang="da-DK" dirty="0"/>
              </a:p>
              <a:p>
                <a:endParaRPr lang="da-DK" dirty="0"/>
              </a:p>
              <a:p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 t="-70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68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Relativistisk tidsforlængelse - gammafaktor!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/>
          <a:lstStyle/>
          <a:p>
            <a:r>
              <a:rPr lang="da-DK" dirty="0" err="1"/>
              <a:t>Feynmann</a:t>
            </a:r>
            <a:r>
              <a:rPr lang="da-DK" dirty="0"/>
              <a:t>-uret (også kaldet </a:t>
            </a:r>
            <a:r>
              <a:rPr lang="da-DK" dirty="0" err="1"/>
              <a:t>stavuret</a:t>
            </a:r>
            <a:r>
              <a:rPr lang="da-DK" dirty="0"/>
              <a:t>)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31" y="2152356"/>
            <a:ext cx="9582651" cy="2986314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6452111" y="2411544"/>
            <a:ext cx="3336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Tid fra lyskilde til spejl og retur </a:t>
            </a:r>
          </a:p>
          <a:p>
            <a:r>
              <a:rPr lang="da-DK" dirty="0"/>
              <a:t>når du er i hvile i forhold til uret :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661" y="3239828"/>
            <a:ext cx="1923745" cy="8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4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Stavuret</a:t>
            </a:r>
            <a:r>
              <a:rPr lang="da-DK" dirty="0"/>
              <a:t> – i bevægelse</a:t>
            </a:r>
          </a:p>
        </p:txBody>
      </p:sp>
      <p:pic>
        <p:nvPicPr>
          <p:cNvPr id="4" name="Pladsholder til indhol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558422" cy="43178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felt 4"/>
              <p:cNvSpPr txBox="1"/>
              <p:nvPr/>
            </p:nvSpPr>
            <p:spPr>
              <a:xfrm>
                <a:off x="6396623" y="2073499"/>
                <a:ext cx="4331478" cy="3363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da-DK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da-DK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a-DK" sz="2800" dirty="0"/>
                  <a:t> </a:t>
                </a:r>
              </a:p>
              <a:p>
                <a:r>
                  <a:rPr lang="da-DK" sz="2800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da-DK" sz="28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da-DK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sz="2800" dirty="0"/>
                  <a:t> isoleres:</a:t>
                </a:r>
              </a:p>
              <a:p>
                <a:endParaRPr lang="da-DK" sz="2800" dirty="0"/>
              </a:p>
              <a:p>
                <a14:m>
                  <m:oMath xmlns:m="http://schemas.openxmlformats.org/officeDocument/2006/math">
                    <m:r>
                      <a:rPr lang="da-DK" sz="28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da-DK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2∙</m:t>
                        </m:r>
                        <m:sSub>
                          <m:sSub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da-DK" sz="28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a-DK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a-DK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num>
                                      <m:den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da-DK" sz="2800" dirty="0"/>
                  <a:t> </a:t>
                </a:r>
              </a:p>
              <a:p>
                <a:endParaRPr lang="da-DK" dirty="0"/>
              </a:p>
            </p:txBody>
          </p:sp>
        </mc:Choice>
        <mc:Fallback xmlns="">
          <p:sp>
            <p:nvSpPr>
              <p:cNvPr id="5" name="Tekstfel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23" y="2073499"/>
                <a:ext cx="4331478" cy="3363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5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B43BE6C9-4ADC-41EB-A5FC-13012DECE9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94027"/>
                <a:ext cx="3494362" cy="4782873"/>
              </a:xfrm>
            </p:spPr>
            <p:txBody>
              <a:bodyPr>
                <a:normAutofit/>
              </a:bodyPr>
              <a:lstStyle/>
              <a:p>
                <a:pPr algn="r"/>
                <a:r>
                  <a:rPr lang="da-DK" sz="4100">
                    <a:solidFill>
                      <a:schemeClr val="bg1"/>
                    </a:solidFill>
                  </a:rPr>
                  <a:t>Tidsforlængelse – gammafaktor (</a:t>
                </a:r>
                <a14:m>
                  <m:oMath xmlns:m="http://schemas.openxmlformats.org/officeDocument/2006/math">
                    <m:r>
                      <a:rPr lang="da-DK" sz="4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a-DK" sz="41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a-DK" sz="41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B43BE6C9-4ADC-41EB-A5FC-13012DECE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94027"/>
                <a:ext cx="3494362" cy="4782873"/>
              </a:xfrm>
              <a:blipFill>
                <a:blip r:embed="rId2"/>
                <a:stretch>
                  <a:fillRect l="-5236" r="-1012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D83A66E-CC6B-4A63-BA73-B51EF6B3F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2" y="894027"/>
                <a:ext cx="6377768" cy="4782873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200">
                    <a:solidFill>
                      <a:schemeClr val="bg1"/>
                    </a:solidFill>
                  </a:rPr>
                  <a:t>Sammenholdes de to foregående slides, bliver</a:t>
                </a:r>
              </a:p>
              <a:p>
                <a:endParaRPr lang="da-DK" sz="220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da-DK" sz="220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da-DK" sz="2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a-DK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a-DK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a-DK" sz="2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a-DK" sz="2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a-DK" sz="2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num>
                                      <m:den>
                                        <m:r>
                                          <a:rPr lang="da-DK" sz="2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da-DK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da-DK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a-DK" sz="2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sz="2200">
                    <a:solidFill>
                      <a:schemeClr val="bg1"/>
                    </a:solidFill>
                  </a:rPr>
                  <a:t> 		eller 		</a:t>
                </a:r>
                <a:r>
                  <a:rPr lang="el-GR" sz="220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da-DK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a-DK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a-DK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a-DK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sz="220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a-DK" sz="2200">
                    <a:solidFill>
                      <a:schemeClr val="bg1"/>
                    </a:solidFill>
                  </a:rPr>
                  <a:t>	hvor</a:t>
                </a:r>
              </a:p>
              <a:p>
                <a:pPr marL="0" indent="0">
                  <a:buNone/>
                </a:pPr>
                <a:r>
                  <a:rPr lang="da-DK" sz="220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a-DK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a-DK" sz="2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a-DK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a-DK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a-DK" sz="2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da-DK" sz="2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a-DK" sz="2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num>
                                      <m:den>
                                        <m:r>
                                          <a:rPr lang="da-DK" sz="2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da-DK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da-DK" sz="2200">
                    <a:solidFill>
                      <a:schemeClr val="bg1"/>
                    </a:solidFill>
                  </a:rPr>
                  <a:t> 			tidsforlængelsesfaktor</a:t>
                </a:r>
              </a:p>
              <a:p>
                <a:pPr marL="0" indent="0">
                  <a:buNone/>
                </a:pPr>
                <a:endParaRPr lang="da-DK" sz="220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da-DK" sz="2200">
                    <a:solidFill>
                      <a:schemeClr val="bg1"/>
                    </a:solidFill>
                  </a:rPr>
                  <a:t>	</a:t>
                </a:r>
                <a:r>
                  <a:rPr lang="da-DK" sz="2200" i="1">
                    <a:solidFill>
                      <a:schemeClr val="bg1"/>
                    </a:solidFill>
                  </a:rPr>
                  <a:t>Et ur i bevægelse ‘tikker’ langsommere end et ur i hvile</a:t>
                </a:r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D83A66E-CC6B-4A63-BA73-B51EF6B3F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2" y="894027"/>
                <a:ext cx="6377768" cy="4782873"/>
              </a:xfrm>
              <a:blipFill>
                <a:blip r:embed="rId3"/>
                <a:stretch>
                  <a:fillRect l="-1242" b="-89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02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1EB527-47BE-4BFC-B3ED-45D1744C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Graf for gamma-faktor (Lorenz-faktor)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D910976-0F14-4A21-8D98-6BD72ECB0FA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589" r="1" b="938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651CBB8-C971-4F8B-8424-AFA90D4D2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</a:rPr>
                  <a:t>Tidsforlængelsesfaktoren er altid større end 1 (når </a:t>
                </a:r>
                <a:r>
                  <a:rPr lang="en-US" sz="2000" i="1">
                    <a:solidFill>
                      <a:srgbClr val="FFFFFF"/>
                    </a:solidFill>
                  </a:rPr>
                  <a:t>u</a:t>
                </a:r>
                <a:r>
                  <a:rPr lang="en-US" sz="2000">
                    <a:solidFill>
                      <a:srgbClr val="FFFFFF"/>
                    </a:solidFill>
                  </a:rPr>
                  <a:t>&gt;0)</a:t>
                </a: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Faktoren vokser mod uendelig når </a:t>
                </a:r>
                <a:r>
                  <a:rPr lang="en-US" sz="2000" i="1">
                    <a:solidFill>
                      <a:srgbClr val="FFFFFF"/>
                    </a:solidFill>
                  </a:rPr>
                  <a:t>u</a:t>
                </a:r>
                <a:r>
                  <a:rPr lang="en-US" sz="2000">
                    <a:solidFill>
                      <a:srgbClr val="FFFFFF"/>
                    </a:solidFill>
                  </a:rPr>
                  <a:t> nærmer sig </a:t>
                </a:r>
                <a:r>
                  <a:rPr lang="en-US" sz="2000" i="1">
                    <a:solidFill>
                      <a:srgbClr val="FFFFFF"/>
                    </a:solidFill>
                  </a:rPr>
                  <a:t>c</a:t>
                </a: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Hvis fx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=0,90∙</m:t>
                    </m:r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>
                    <a:solidFill>
                      <a:srgbClr val="FFFFFF"/>
                    </a:solidFill>
                  </a:rPr>
                  <a:t>, 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=2,3</m:t>
                    </m:r>
                  </m:oMath>
                </a14:m>
                <a:r>
                  <a:rPr lang="en-US" sz="2000">
                    <a:solidFill>
                      <a:srgbClr val="FFFFFF"/>
                    </a:solidFill>
                  </a:rPr>
                  <a:t> dvs. uret I bevægelse går 2,3 gange langsommere end et ur I hvile</a:t>
                </a: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Tidens gang afhænger af din bevægelse!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651CBB8-C971-4F8B-8424-AFA90D4D2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  <a:blipFill>
                <a:blip r:embed="rId3"/>
                <a:stretch>
                  <a:fillRect l="-1601" r="-177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17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A4C1B5-C73A-48E0-9065-743BC0FF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Samtidighed er (også) relativ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3D7681-F54D-4DA2-8297-49A9CAEC8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1900"/>
              <a:t>Vi ser først på de to iagttagere i eksperimentet, T og S:</a:t>
            </a:r>
          </a:p>
          <a:p>
            <a:r>
              <a:rPr lang="da-DK" sz="1900"/>
              <a:t>T er placeret midt i toget</a:t>
            </a:r>
          </a:p>
          <a:p>
            <a:r>
              <a:rPr lang="da-DK" sz="1900"/>
              <a:t>To samtidige (set fra S) lynnedslag afsætter to mærker på skinnerne</a:t>
            </a:r>
          </a:p>
          <a:p>
            <a:r>
              <a:rPr lang="da-DK" sz="1900"/>
              <a:t>S er placeret midt mellem de to mærker</a:t>
            </a:r>
          </a:p>
          <a:p>
            <a:r>
              <a:rPr lang="da-DK" sz="1900"/>
              <a:t>S vil se de to lynnedslag samtidig. Men hvad med T?</a:t>
            </a:r>
          </a:p>
          <a:p>
            <a:endParaRPr lang="da-DK" sz="190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147971A-A345-4737-8601-3C5EB926A0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756389"/>
            <a:ext cx="6250769" cy="3184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621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D3AB4FE-8A66-4E64-A3D7-689A79C0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Samtidighed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84158E6-380E-48A5-A235-6523EB665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Set fra S: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De to lysglimt bevæger sig med farten </a:t>
            </a:r>
            <a:r>
              <a:rPr lang="en-US" sz="1400" i="1"/>
              <a:t>c</a:t>
            </a:r>
            <a:r>
              <a:rPr lang="en-US" sz="1400"/>
              <a:t> mod 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T flytter sig samtidig mod højre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T møder først lysglimtet fra forenden af toget og senere lysglimtet fra bagenden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Hvis de to lynnedslag var samtidige for T, ville T se dem på samme tid, da T er placeret midt I toget, og lysets fart er </a:t>
            </a:r>
            <a:r>
              <a:rPr lang="en-US" sz="1400" i="1"/>
              <a:t>c</a:t>
            </a:r>
            <a:r>
              <a:rPr lang="en-US" sz="1400"/>
              <a:t> også i toget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De to lynnedslag sker ikke på samme tid set fra T!</a:t>
            </a:r>
          </a:p>
        </p:txBody>
      </p:sp>
      <p:pic>
        <p:nvPicPr>
          <p:cNvPr id="11" name="Pladsholder til billede 10">
            <a:extLst>
              <a:ext uri="{FF2B5EF4-FFF2-40B4-BE49-F238E27FC236}">
                <a16:creationId xmlns:a16="http://schemas.microsoft.com/office/drawing/2014/main" id="{E4C6099E-2ACB-4C09-BCFA-8C4C20118580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 b="8040"/>
          <a:stretch>
            <a:fillRect/>
          </a:stretch>
        </p:blipFill>
        <p:spPr bwMode="auto">
          <a:xfrm>
            <a:off x="5297763" y="884919"/>
            <a:ext cx="6250769" cy="492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831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872CC5-250F-4C41-8525-48D24EC6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Længder er (også) relative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33A8F41-2935-483F-AD45-3632333F3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/>
                  <a:t>S: Togets længde </a:t>
                </a:r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da-DK" sz="2400"/>
                  <a:t> er afstanden mellem de to samtidigt afsatte mærker på skinnelegemet</a:t>
                </a:r>
              </a:p>
              <a:p>
                <a:r>
                  <a:rPr lang="da-DK" sz="2400"/>
                  <a:t>T: Jeg modtog først lysglimtet fra togets for-ende, og senere lysglimtet fra bag-enden. Altså må toget have passeret det højre mærke på skinnerne først og senere det venstre mærke.</a:t>
                </a:r>
              </a:p>
              <a:p>
                <a:r>
                  <a:rPr lang="da-DK" sz="2400"/>
                  <a:t> Altså må togets længde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sz="2400"/>
                  <a:t> være større end afstanden mellem mærkerne på skinnelegemet</a:t>
                </a:r>
              </a:p>
              <a:p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2400" i="1">
                        <a:latin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a-DK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a-DK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da-DK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da-DK" sz="2400"/>
                  <a:t>	eller 	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da-DK" sz="2400"/>
                  <a:t>		Afstande forkortes!</a:t>
                </a:r>
              </a:p>
              <a:p>
                <a:endParaRPr lang="da-DK" sz="2400"/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33A8F41-2935-483F-AD45-3632333F3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242" r="-9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04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78F12E-633D-40F7-B77C-451987FA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Objekter forkortes i bevægelsesretningen</a:t>
            </a:r>
            <a:br>
              <a:rPr lang="da-DK" sz="2800"/>
            </a:br>
            <a:endParaRPr lang="da-DK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56A6BF9A-2CBF-4144-A2B4-5029513BBA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Længder </a:t>
                </a:r>
                <a:r>
                  <a:rPr lang="en-US" sz="2000"/>
                  <a:t>forkortes</a:t>
                </a:r>
                <a:r>
                  <a:rPr lang="en-US" sz="2000" dirty="0"/>
                  <a:t> med </a:t>
                </a:r>
                <a:r>
                  <a:rPr lang="en-US" sz="2000"/>
                  <a:t>gammafaktoren</a:t>
                </a:r>
                <a:r>
                  <a:rPr lang="en-US" sz="2000" dirty="0"/>
                  <a:t> I </a:t>
                </a:r>
                <a:r>
                  <a:rPr lang="en-US" sz="2000"/>
                  <a:t>bevægelsesretningen</a:t>
                </a:r>
                <a:endParaRPr lang="en-US" sz="2000" dirty="0"/>
              </a:p>
              <a:p>
                <a:r>
                  <a:rPr lang="en-US" sz="2000"/>
                  <a:t>Hvis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a-DK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/>
                  <a:t>er</a:t>
                </a:r>
                <a:r>
                  <a:rPr lang="en-US" sz="2000" dirty="0"/>
                  <a:t> </a:t>
                </a:r>
                <a:r>
                  <a:rPr lang="en-US" sz="2000"/>
                  <a:t>fodboldens</a:t>
                </a:r>
                <a:r>
                  <a:rPr lang="en-US" sz="2000" dirty="0"/>
                  <a:t> </a:t>
                </a:r>
                <a:r>
                  <a:rPr lang="en-US" sz="2000"/>
                  <a:t>bredde</a:t>
                </a:r>
                <a:r>
                  <a:rPr lang="en-US" sz="2000" dirty="0"/>
                  <a:t> </a:t>
                </a:r>
                <a:r>
                  <a:rPr lang="en-US" sz="2000"/>
                  <a:t>kun</a:t>
                </a:r>
                <a:r>
                  <a:rPr lang="en-US" sz="2000" dirty="0"/>
                  <a:t> </a:t>
                </a:r>
                <a:r>
                  <a:rPr lang="en-US" sz="2000"/>
                  <a:t>halvdelen</a:t>
                </a:r>
                <a:r>
                  <a:rPr lang="en-US" sz="2000" dirty="0"/>
                  <a:t> </a:t>
                </a:r>
                <a:r>
                  <a:rPr lang="en-US" sz="2000"/>
                  <a:t>af</a:t>
                </a:r>
                <a:r>
                  <a:rPr lang="en-US" sz="2000" dirty="0"/>
                  <a:t> </a:t>
                </a:r>
                <a:r>
                  <a:rPr lang="en-US" sz="2000"/>
                  <a:t>fodboldens</a:t>
                </a:r>
                <a:r>
                  <a:rPr lang="en-US" sz="2000" dirty="0"/>
                  <a:t> </a:t>
                </a:r>
                <a:r>
                  <a:rPr lang="en-US" sz="2000"/>
                  <a:t>højde</a:t>
                </a:r>
                <a:endParaRPr lang="en-US" sz="2000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56A6BF9A-2CBF-4144-A2B4-5029513BBA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  <a:blipFill>
                <a:blip r:embed="rId2"/>
                <a:stretch>
                  <a:fillRect l="-1633" t="-196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A1939021-741F-4395-B9A8-41D9464E311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904" r="4" b="4"/>
          <a:stretch/>
        </p:blipFill>
        <p:spPr>
          <a:xfrm>
            <a:off x="5297763" y="1203804"/>
            <a:ext cx="6250769" cy="42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15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0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E69A30-462B-4460-A9E2-8171839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39117"/>
            <a:ext cx="11003280" cy="1619890"/>
          </a:xfrm>
        </p:spPr>
        <p:txBody>
          <a:bodyPr anchor="ctr">
            <a:normAutofit/>
          </a:bodyPr>
          <a:lstStyle/>
          <a:p>
            <a:r>
              <a:rPr lang="da-DK" dirty="0" err="1"/>
              <a:t>Tvillinge</a:t>
            </a:r>
            <a:r>
              <a:rPr lang="da-DK" dirty="0"/>
              <a:t>-’paradokset’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7F67D8-2BFF-4661-AFAF-E2CE8B7D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484632"/>
            <a:ext cx="242107" cy="1340860"/>
            <a:chOff x="56167" y="484632"/>
            <a:chExt cx="242107" cy="134086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4E1D4D71-728F-4B12-9CBF-3E5ABDA9B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54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59">
              <a:extLst>
                <a:ext uri="{FF2B5EF4-FFF2-40B4-BE49-F238E27FC236}">
                  <a16:creationId xmlns:a16="http://schemas.microsoft.com/office/drawing/2014/main" id="{3513D1C2-B9D1-43DC-8B39-AA4FF5AAD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543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26CB8B66-F1A8-4DE9-AA67-8A7469BD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122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1F72E235-B6DE-4EE7-B11D-3FBEF9DC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122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BA8C164F-E124-4ECF-9FD9-35C1F8E27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7701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0151D52D-979C-4B9F-A037-D9DC74536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7701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E8F116C-C879-4D3A-8F6D-A25B7125E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62804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6709DF44-7C20-4444-8862-A9203CBE6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62804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4D6A9505-9408-4DC6-BD50-75A8C6949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8593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419FC7F2-FF7B-464A-8956-817BAD26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8593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C0E235C3-2297-4887-8CF9-78B61DA7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649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741D2A4A-2FC3-46D1-94A7-C4BA4823B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649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2E7DFA72-3CFE-4FB2-A769-C3D65C30C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228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FFB273F7-B602-4697-92DA-B9C0B70E3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228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C76D34E0-BC86-46D8-920E-594A3C4B6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807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F17BC71C-4B64-4990-90FF-78123B720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807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C807F90E-DB0C-4841-BFE0-9413759C2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386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F7E71EE5-0746-4E81-B154-BAC5FF867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386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FDDC085-25CA-4499-AAD9-DEA203522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965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1303C688-1ED7-46BE-B0EC-4638C5494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965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D833CBF4-BDEC-409C-B0CF-7C253063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407" y="2721429"/>
                <a:ext cx="11000233" cy="3494314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1900"/>
                  <a:t>To tvillinger er begge 1 år gamle</a:t>
                </a:r>
              </a:p>
              <a:p>
                <a:r>
                  <a:rPr lang="da-DK" sz="1900"/>
                  <a:t>Den ene bliver på Jorden</a:t>
                </a:r>
              </a:p>
              <a:p>
                <a:r>
                  <a:rPr lang="da-DK" sz="1900"/>
                  <a:t>Den anden sendes med stor fart på en tur i Universet</a:t>
                </a:r>
              </a:p>
              <a:p>
                <a:r>
                  <a:rPr lang="da-DK" sz="1900"/>
                  <a:t>Rumskibets fart vælges, så gammafaktoren er 20</a:t>
                </a:r>
              </a:p>
              <a:p>
                <a:r>
                  <a:rPr lang="da-DK" sz="1900"/>
                  <a:t>Efter 80 års rejse (jordtid) vender den rejsende tilbage</a:t>
                </a:r>
              </a:p>
              <a:p>
                <a:r>
                  <a:rPr lang="da-DK" sz="1900"/>
                  <a:t>Den rejsende er blevet </a:t>
                </a:r>
                <a:r>
                  <a:rPr lang="da-DK" sz="1900" b="0" i="0">
                    <a:latin typeface="+mj-lt"/>
                  </a:rPr>
                  <a:t>80/20</a:t>
                </a:r>
                <a14:m>
                  <m:oMath xmlns:m="http://schemas.openxmlformats.org/officeDocument/2006/math">
                    <m:r>
                      <a:rPr lang="da-DK" sz="19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1900"/>
                  <a:t>år ældre, dvs. 4 år ældre</a:t>
                </a:r>
              </a:p>
              <a:p>
                <a:r>
                  <a:rPr lang="da-DK" sz="1900"/>
                  <a:t>De mødes og jord-tvillingen er 81 år – den rejsende er 5 år gammel</a:t>
                </a:r>
              </a:p>
              <a:p>
                <a:r>
                  <a:rPr lang="da-DK" sz="1900">
                    <a:hlinkClick r:id="rId2"/>
                  </a:rPr>
                  <a:t>tvillingeparadoks – Tyson</a:t>
                </a:r>
                <a:r>
                  <a:rPr lang="da-DK" sz="1900"/>
                  <a:t>   4 min</a:t>
                </a:r>
              </a:p>
              <a:p>
                <a:r>
                  <a:rPr lang="da-DK" sz="1900">
                    <a:hlinkClick r:id="rId3"/>
                  </a:rPr>
                  <a:t>tvillingeparadoks – TedEd</a:t>
                </a:r>
                <a:r>
                  <a:rPr lang="da-DK" sz="1900"/>
                  <a:t>  6 min</a:t>
                </a:r>
              </a:p>
            </p:txBody>
          </p:sp>
        </mc:Choice>
        <mc:Fallback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D833CBF4-BDEC-409C-B0CF-7C253063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407" y="2721429"/>
                <a:ext cx="11000233" cy="3494314"/>
              </a:xfrm>
              <a:blipFill>
                <a:blip r:embed="rId4"/>
                <a:stretch>
                  <a:fillRect l="-388" t="-1045" b="-243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1. Modul - oversigt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431972E0-9F27-4FD0-BCB6-BCC428F5D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5843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79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4E9452-42CF-42A2-B46F-295BE5CC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Eksperimenter med høj gammafaktor</a:t>
            </a:r>
          </a:p>
        </p:txBody>
      </p:sp>
      <p:pic>
        <p:nvPicPr>
          <p:cNvPr id="7" name="Billede 6" descr="25 years of Large Hadron Collider experimental programme">
            <a:extLst>
              <a:ext uri="{FF2B5EF4-FFF2-40B4-BE49-F238E27FC236}">
                <a16:creationId xmlns:a16="http://schemas.microsoft.com/office/drawing/2014/main" id="{44E05552-E111-428C-8FF5-4D24CADB74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499659"/>
            <a:ext cx="3662730" cy="2747047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 descr="https://resonews.com/wp-content/uploads/2013/09/0911188_01-A5-at-72-dpi.jpg">
            <a:extLst>
              <a:ext uri="{FF2B5EF4-FFF2-40B4-BE49-F238E27FC236}">
                <a16:creationId xmlns:a16="http://schemas.microsoft.com/office/drawing/2014/main" id="{127BE6AE-7BD0-4EF7-9847-2DF481674E8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 r="1" b="13083"/>
          <a:stretch/>
        </p:blipFill>
        <p:spPr bwMode="auto">
          <a:xfrm>
            <a:off x="481886" y="3918617"/>
            <a:ext cx="3662730" cy="2131419"/>
          </a:xfrm>
          <a:prstGeom prst="rect">
            <a:avLst/>
          </a:prstGeom>
          <a:noFill/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381C54-58D4-4579-BF09-30AF028A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da-DK" sz="2400">
                <a:solidFill>
                  <a:srgbClr val="FFFFFF"/>
                </a:solidFill>
              </a:rPr>
              <a:t>Cerns protoner i lagerring LHC (gamma = 7000).</a:t>
            </a:r>
          </a:p>
          <a:p>
            <a:endParaRPr lang="da-DK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1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4F264-BC98-4CCA-A7A1-8DF7C7E0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a-DK" sz="4100" err="1"/>
              <a:t>Muoner</a:t>
            </a:r>
            <a:r>
              <a:rPr lang="da-DK" sz="4100"/>
              <a:t> fra toppen af atmosfæren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60EE00-7292-4516-B179-99C984A3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 err="1"/>
              <a:t>Muoner</a:t>
            </a:r>
            <a:r>
              <a:rPr lang="en-US" sz="2000" dirty="0"/>
              <a:t> har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meget</a:t>
            </a:r>
            <a:r>
              <a:rPr lang="en-US" sz="2000" dirty="0"/>
              <a:t> </a:t>
            </a:r>
            <a:r>
              <a:rPr lang="en-US" sz="2000" dirty="0" err="1"/>
              <a:t>kort</a:t>
            </a:r>
            <a:r>
              <a:rPr lang="en-US" sz="2000" dirty="0"/>
              <a:t> </a:t>
            </a:r>
            <a:r>
              <a:rPr lang="en-US" sz="2000" dirty="0" err="1"/>
              <a:t>halveringstid</a:t>
            </a:r>
            <a:r>
              <a:rPr lang="en-US" sz="2000" dirty="0"/>
              <a:t> </a:t>
            </a:r>
            <a:r>
              <a:rPr lang="en-US" sz="2000" dirty="0" err="1"/>
              <a:t>når</a:t>
            </a:r>
            <a:r>
              <a:rPr lang="en-US" sz="2000" dirty="0"/>
              <a:t> de </a:t>
            </a:r>
            <a:r>
              <a:rPr lang="en-US" sz="2000" dirty="0" err="1"/>
              <a:t>er</a:t>
            </a:r>
            <a:r>
              <a:rPr lang="en-US" sz="2000" dirty="0"/>
              <a:t> I </a:t>
            </a:r>
            <a:r>
              <a:rPr lang="en-US" sz="2000" dirty="0" err="1"/>
              <a:t>hvile</a:t>
            </a:r>
            <a:r>
              <a:rPr lang="en-US" sz="2000" dirty="0"/>
              <a:t> (1,56 </a:t>
            </a:r>
            <a:r>
              <a:rPr lang="en-US" sz="2000" dirty="0" err="1"/>
              <a:t>mikrosekunder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Muoner</a:t>
            </a:r>
            <a:r>
              <a:rPr lang="en-US" sz="2000" dirty="0"/>
              <a:t> med </a:t>
            </a:r>
            <a:r>
              <a:rPr lang="en-US" sz="2000" dirty="0" err="1"/>
              <a:t>stor</a:t>
            </a:r>
            <a:r>
              <a:rPr lang="en-US" sz="2000" dirty="0"/>
              <a:t> fart </a:t>
            </a:r>
            <a:r>
              <a:rPr lang="en-US" sz="2000" dirty="0" err="1"/>
              <a:t>højt</a:t>
            </a:r>
            <a:r>
              <a:rPr lang="en-US" sz="2000" dirty="0"/>
              <a:t> I </a:t>
            </a:r>
            <a:r>
              <a:rPr lang="en-US" sz="2000" dirty="0" err="1"/>
              <a:t>atmosfæren</a:t>
            </a:r>
            <a:r>
              <a:rPr lang="en-US" sz="2000" dirty="0"/>
              <a:t> </a:t>
            </a:r>
            <a:r>
              <a:rPr lang="en-US" sz="2000" dirty="0" err="1"/>
              <a:t>får</a:t>
            </a:r>
            <a:r>
              <a:rPr lang="en-US" sz="2000" dirty="0"/>
              <a:t> </a:t>
            </a:r>
            <a:r>
              <a:rPr lang="en-US" sz="2000" dirty="0" err="1"/>
              <a:t>forøget</a:t>
            </a:r>
            <a:r>
              <a:rPr lang="en-US" sz="2000" dirty="0"/>
              <a:t> </a:t>
            </a:r>
            <a:r>
              <a:rPr lang="en-US" sz="2000" dirty="0" err="1"/>
              <a:t>halveringstiden</a:t>
            </a:r>
            <a:r>
              <a:rPr lang="en-US" sz="2000" dirty="0"/>
              <a:t> med </a:t>
            </a:r>
            <a:r>
              <a:rPr lang="en-US" sz="2000" dirty="0" err="1"/>
              <a:t>gammafaktoren</a:t>
            </a:r>
            <a:r>
              <a:rPr lang="en-US" sz="2000" dirty="0"/>
              <a:t> – </a:t>
            </a:r>
            <a:r>
              <a:rPr lang="en-US" sz="2000" dirty="0" err="1"/>
              <a:t>derfor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de </a:t>
            </a:r>
            <a:r>
              <a:rPr lang="en-US" sz="2000" dirty="0" err="1"/>
              <a:t>nå</a:t>
            </a:r>
            <a:r>
              <a:rPr lang="en-US" sz="2000" dirty="0"/>
              <a:t> Jorden </a:t>
            </a:r>
            <a:r>
              <a:rPr lang="en-US" sz="2000" dirty="0" err="1"/>
              <a:t>inden</a:t>
            </a:r>
            <a:r>
              <a:rPr lang="en-US" sz="2000" dirty="0"/>
              <a:t> de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henfaldet</a:t>
            </a:r>
            <a:endParaRPr lang="en-US" sz="2000" dirty="0"/>
          </a:p>
          <a:p>
            <a:r>
              <a:rPr lang="en-US" sz="2000" dirty="0"/>
              <a:t>‘</a:t>
            </a:r>
            <a:r>
              <a:rPr lang="en-US" sz="2000" dirty="0" err="1"/>
              <a:t>Jeg</a:t>
            </a:r>
            <a:r>
              <a:rPr lang="en-US" sz="2000" dirty="0"/>
              <a:t> lever </a:t>
            </a:r>
            <a:r>
              <a:rPr lang="en-US" sz="2000" dirty="0" err="1"/>
              <a:t>længere</a:t>
            </a:r>
            <a:r>
              <a:rPr lang="en-US" sz="2000" dirty="0"/>
              <a:t> – </a:t>
            </a:r>
            <a:r>
              <a:rPr lang="en-US" sz="2000" dirty="0" err="1"/>
              <a:t>altså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jeg</a:t>
            </a:r>
            <a:r>
              <a:rPr lang="en-US" sz="2000" dirty="0"/>
              <a:t> </a:t>
            </a:r>
            <a:r>
              <a:rPr lang="en-US" sz="2000" dirty="0" err="1"/>
              <a:t>nå</a:t>
            </a:r>
            <a:r>
              <a:rPr lang="en-US" sz="2000" dirty="0"/>
              <a:t> </a:t>
            </a:r>
            <a:r>
              <a:rPr lang="en-US" sz="2000" dirty="0" err="1"/>
              <a:t>længere</a:t>
            </a:r>
            <a:r>
              <a:rPr lang="en-US" sz="2000" dirty="0"/>
              <a:t>’</a:t>
            </a:r>
          </a:p>
          <a:p>
            <a:r>
              <a:rPr lang="en-US" sz="2000" dirty="0"/>
              <a:t>Set </a:t>
            </a:r>
            <a:r>
              <a:rPr lang="en-US" sz="2000" dirty="0" err="1"/>
              <a:t>fra</a:t>
            </a:r>
            <a:r>
              <a:rPr lang="en-US" sz="2000" dirty="0"/>
              <a:t> </a:t>
            </a:r>
            <a:r>
              <a:rPr lang="en-US" sz="2000" dirty="0" err="1"/>
              <a:t>muonens</a:t>
            </a:r>
            <a:r>
              <a:rPr lang="en-US" sz="2000" dirty="0"/>
              <a:t> side </a:t>
            </a:r>
            <a:r>
              <a:rPr lang="en-US" sz="2000" dirty="0" err="1"/>
              <a:t>er</a:t>
            </a:r>
            <a:r>
              <a:rPr lang="en-US" sz="2000" dirty="0"/>
              <a:t> det </a:t>
            </a:r>
            <a:r>
              <a:rPr lang="en-US" sz="2000" dirty="0" err="1"/>
              <a:t>atmosfæren</a:t>
            </a:r>
            <a:r>
              <a:rPr lang="en-US" sz="2000" dirty="0"/>
              <a:t> der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tyndere</a:t>
            </a:r>
            <a:r>
              <a:rPr lang="en-US" sz="2000" dirty="0"/>
              <a:t> med </a:t>
            </a:r>
            <a:r>
              <a:rPr lang="en-US" sz="2000" dirty="0" err="1"/>
              <a:t>gammafaktoren</a:t>
            </a:r>
            <a:endParaRPr lang="en-US" sz="2000" dirty="0"/>
          </a:p>
          <a:p>
            <a:r>
              <a:rPr lang="en-US" sz="2000" dirty="0"/>
              <a:t>‘</a:t>
            </a:r>
            <a:r>
              <a:rPr lang="en-US" sz="2000" dirty="0" err="1"/>
              <a:t>Jeg</a:t>
            </a:r>
            <a:r>
              <a:rPr lang="en-US" sz="2000" dirty="0"/>
              <a:t> lever </a:t>
            </a:r>
            <a:r>
              <a:rPr lang="en-US" sz="2000" dirty="0" err="1"/>
              <a:t>kun</a:t>
            </a:r>
            <a:r>
              <a:rPr lang="en-US" sz="2000" dirty="0"/>
              <a:t> </a:t>
            </a:r>
            <a:r>
              <a:rPr lang="en-US" sz="2000" dirty="0" err="1"/>
              <a:t>kort</a:t>
            </a:r>
            <a:r>
              <a:rPr lang="en-US" sz="2000" dirty="0"/>
              <a:t> </a:t>
            </a:r>
            <a:r>
              <a:rPr lang="en-US" sz="2000" dirty="0" err="1"/>
              <a:t>tid</a:t>
            </a:r>
            <a:r>
              <a:rPr lang="en-US" sz="2000" dirty="0"/>
              <a:t> – men </a:t>
            </a:r>
            <a:r>
              <a:rPr lang="en-US" sz="2000" dirty="0" err="1"/>
              <a:t>atmosfæren</a:t>
            </a:r>
            <a:r>
              <a:rPr lang="en-US" sz="2000" dirty="0"/>
              <a:t> der </a:t>
            </a:r>
            <a:r>
              <a:rPr lang="en-US" sz="2000" dirty="0" err="1"/>
              <a:t>kommer</a:t>
            </a:r>
            <a:r>
              <a:rPr lang="en-US" sz="2000" dirty="0"/>
              <a:t> </a:t>
            </a:r>
            <a:r>
              <a:rPr lang="en-US" sz="2000" dirty="0" err="1"/>
              <a:t>imod</a:t>
            </a:r>
            <a:r>
              <a:rPr lang="en-US" sz="2000" dirty="0"/>
              <a:t> </a:t>
            </a:r>
            <a:r>
              <a:rPr lang="en-US" sz="2000" dirty="0" err="1"/>
              <a:t>mig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ganske</a:t>
            </a:r>
            <a:r>
              <a:rPr lang="en-US" sz="2000" dirty="0"/>
              <a:t> </a:t>
            </a:r>
            <a:r>
              <a:rPr lang="en-US" sz="2000" dirty="0" err="1"/>
              <a:t>tynd</a:t>
            </a:r>
            <a:r>
              <a:rPr lang="en-US" sz="2000" dirty="0"/>
              <a:t>, </a:t>
            </a:r>
            <a:r>
              <a:rPr lang="en-US" sz="2000" dirty="0" err="1"/>
              <a:t>så</a:t>
            </a:r>
            <a:r>
              <a:rPr lang="en-US" sz="2000" dirty="0"/>
              <a:t> </a:t>
            </a:r>
            <a:r>
              <a:rPr lang="en-US" sz="2000" dirty="0" err="1"/>
              <a:t>jeg</a:t>
            </a:r>
            <a:r>
              <a:rPr lang="en-US" sz="2000" dirty="0"/>
              <a:t> </a:t>
            </a:r>
            <a:r>
              <a:rPr lang="en-US" sz="2000" dirty="0" err="1"/>
              <a:t>når</a:t>
            </a:r>
            <a:r>
              <a:rPr lang="en-US" sz="2000" dirty="0"/>
              <a:t> </a:t>
            </a:r>
            <a:r>
              <a:rPr lang="en-US" sz="2000" dirty="0" err="1"/>
              <a:t>igennem</a:t>
            </a:r>
            <a:r>
              <a:rPr lang="en-US" sz="2000" dirty="0"/>
              <a:t>’</a:t>
            </a:r>
          </a:p>
          <a:p>
            <a:endParaRPr lang="en-US" sz="2000" dirty="0"/>
          </a:p>
        </p:txBody>
      </p:sp>
      <p:pic>
        <p:nvPicPr>
          <p:cNvPr id="4" name="Pladsholder til indhold 3" descr="While cosmic ray showers are common from high-energy particles, it's mostly the muons which make it... [+] down to Earth's surface, where they are detectable with the right setup.">
            <a:extLst>
              <a:ext uri="{FF2B5EF4-FFF2-40B4-BE49-F238E27FC236}">
                <a16:creationId xmlns:a16="http://schemas.microsoft.com/office/drawing/2014/main" id="{0327EA1C-6757-49F1-868D-B3AEE3BEFA8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694880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427E56-C5CF-4745-9031-BD0247ED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Flere paradokser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5A814A-CF4C-4758-9BF8-4997BF61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da-DK" sz="2400">
                <a:hlinkClick r:id="rId2"/>
              </a:rPr>
              <a:t>Togparadokser</a:t>
            </a:r>
            <a:r>
              <a:rPr lang="da-DK" sz="2400"/>
              <a:t>   11 min</a:t>
            </a:r>
          </a:p>
          <a:p>
            <a:r>
              <a:rPr lang="da-DK" sz="2400">
                <a:hlinkClick r:id="rId3"/>
              </a:rPr>
              <a:t>muoner i atmosfæren</a:t>
            </a:r>
            <a:r>
              <a:rPr lang="da-DK" sz="2400"/>
              <a:t>  figurer</a:t>
            </a:r>
          </a:p>
          <a:p>
            <a:r>
              <a:rPr lang="da-DK" sz="2400"/>
              <a:t>Tog i tunnel høj gammafaktor – regnvejr mens toget er inde i tunnelen (S-system). Hvordan undgår toget at blive vådt? (set fra T-systemet)</a:t>
            </a:r>
          </a:p>
        </p:txBody>
      </p:sp>
    </p:spTree>
    <p:extLst>
      <p:ext uri="{BB962C8B-B14F-4D97-AF65-F5344CB8AC3E}">
        <p14:creationId xmlns:p14="http://schemas.microsoft.com/office/powerpoint/2010/main" val="409642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da-DK" sz="2800" i="1">
                <a:solidFill>
                  <a:srgbClr val="FFFFFF"/>
                </a:solidFill>
              </a:rPr>
              <a:t>Hvad er relativitetsteori og relativitetsprincippet?</a:t>
            </a:r>
            <a:br>
              <a:rPr lang="da-DK" sz="2800" i="1">
                <a:solidFill>
                  <a:srgbClr val="FFFFFF"/>
                </a:solidFill>
              </a:rPr>
            </a:br>
            <a:endParaRPr lang="da-DK" sz="2800">
              <a:solidFill>
                <a:srgbClr val="FFFFFF"/>
              </a:solidFill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C76FCB05-A7AF-43DA-B121-47C38362D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5810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82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Galilei-oversættelsen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da-DK" sz="2000"/>
                  <a:t>(S = skinnelegemet, T = toget)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a-DK" sz="2000"/>
                  <a:t> 	længdemåling i S eller T giver samme resultat</a:t>
                </a:r>
              </a:p>
              <a:p>
                <a:pPr marL="0" indent="0">
                  <a:buNone/>
                </a:pPr>
                <a:endParaRPr lang="da-DK" sz="20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a-DK" sz="2000"/>
                  <a:t> 	tidsmåling i S eller T gives samme resultat</a:t>
                </a:r>
              </a:p>
              <a:p>
                <a:pPr marL="0" indent="0">
                  <a:buNone/>
                </a:pPr>
                <a:endParaRPr lang="da-DK" sz="200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a-DK" sz="2000"/>
                  <a:t> 		Galileo-oversættelse fra et system til et andet</a:t>
                </a:r>
              </a:p>
              <a:p>
                <a:pPr marL="0" indent="0">
                  <a:buNone/>
                </a:pPr>
                <a:endParaRPr lang="da-DK" sz="2000"/>
              </a:p>
              <a:p>
                <a:pPr marL="0" indent="0">
                  <a:buNone/>
                </a:pPr>
                <a:r>
                  <a:rPr lang="da-DK" sz="2000"/>
                  <a:t>Eks: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da-DK" sz="2000" b="0" i="1">
                        <a:latin typeface="Cambria Math" panose="02040503050406030204" pitchFamily="18" charset="0"/>
                      </a:rPr>
                      <m:t>=40 </m:t>
                    </m:r>
                    <m:r>
                      <m:rPr>
                        <m:sty m:val="p"/>
                      </m:rPr>
                      <a:rPr lang="da-DK" sz="2000" b="0" i="0">
                        <a:latin typeface="Cambria Math" panose="02040503050406030204" pitchFamily="18" charset="0"/>
                      </a:rPr>
                      <m:t>m</m:t>
                    </m:r>
                    <m:r>
                      <a:rPr lang="da-DK" sz="2000" b="0" i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a-DK" sz="2000" b="0" i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a-DK" sz="2000"/>
                  <a:t> (målt i 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a-DK" sz="20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000" b="0" i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da-DK" sz="2000" b="0" i="0">
                        <a:latin typeface="Cambria Math" panose="02040503050406030204" pitchFamily="18" charset="0"/>
                      </a:rPr>
                      <m:t>m</m:t>
                    </m:r>
                    <m:r>
                      <a:rPr lang="da-DK" sz="2000" b="0" i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a-DK" sz="2000" b="0" i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a-DK" sz="2000"/>
                  <a:t> (målt i T)  giver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000" b="0" i="1">
                        <a:latin typeface="Cambria Math" panose="02040503050406030204" pitchFamily="18" charset="0"/>
                      </a:rPr>
                      <m:t>40</m:t>
                    </m:r>
                    <m:r>
                      <m:rPr>
                        <m:nor/>
                      </m:rPr>
                      <a:rPr lang="da-DK" sz="20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2000"/>
                      <m:t>m</m:t>
                    </m:r>
                    <m:r>
                      <m:rPr>
                        <m:nor/>
                      </m:rPr>
                      <a:rPr lang="da-DK" sz="2000"/>
                      <m:t>/</m:t>
                    </m:r>
                    <m:r>
                      <m:rPr>
                        <m:nor/>
                      </m:rPr>
                      <a:rPr lang="da-DK" sz="2000"/>
                      <m:t>s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da-DK" sz="2000"/>
                      <m:t>2 </m:t>
                    </m:r>
                    <m:r>
                      <m:rPr>
                        <m:nor/>
                      </m:rPr>
                      <a:rPr lang="da-DK" sz="2000"/>
                      <m:t>m</m:t>
                    </m:r>
                    <m:r>
                      <m:rPr>
                        <m:nor/>
                      </m:rPr>
                      <a:rPr lang="da-DK" sz="2000"/>
                      <m:t>/</m:t>
                    </m:r>
                    <m:r>
                      <m:rPr>
                        <m:nor/>
                      </m:rPr>
                      <a:rPr lang="da-DK" sz="2000"/>
                      <m:t>s</m:t>
                    </m:r>
                    <m:r>
                      <m:rPr>
                        <m:nor/>
                      </m:rPr>
                      <a:rPr lang="da-DK" sz="2000" b="0" i="0"/>
                      <m:t> =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42 </m:t>
                    </m:r>
                    <m:r>
                      <m:rPr>
                        <m:sty m:val="p"/>
                      </m:rPr>
                      <a:rPr lang="da-DK" sz="2000">
                        <a:latin typeface="Cambria Math" panose="02040503050406030204" pitchFamily="18" charset="0"/>
                      </a:rPr>
                      <m:t>m</m:t>
                    </m:r>
                    <m:r>
                      <a:rPr lang="da-DK" sz="20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a-DK" sz="200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a-DK" sz="2000"/>
                  <a:t> 	 i S</a:t>
                </a:r>
              </a:p>
              <a:p>
                <a:pPr marL="0" indent="0">
                  <a:buNone/>
                </a:pPr>
                <a:endParaRPr lang="da-DK" sz="2000"/>
              </a:p>
              <a:p>
                <a:pPr marL="0" indent="0">
                  <a:buNone/>
                </a:pPr>
                <a:endParaRPr lang="da-DK" sz="200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955" t="-123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86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Lysets bevægelse</a:t>
            </a:r>
          </a:p>
        </p:txBody>
      </p:sp>
      <p:pic>
        <p:nvPicPr>
          <p:cNvPr id="7" name="Billede 6" descr="https://www.nbi.ku.dk/hhh/roemer/roemer/lysets_toeven/toev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642" y="478232"/>
            <a:ext cx="1597218" cy="2789902"/>
          </a:xfrm>
          <a:prstGeom prst="rect">
            <a:avLst/>
          </a:prstGeom>
          <a:noFill/>
        </p:spPr>
      </p:pic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 descr="https://www.nbi.ku.dk/hhh/roemer/roemer/lysets_toeven/jupiter/jupit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27" y="3589867"/>
            <a:ext cx="3634047" cy="2788920"/>
          </a:xfrm>
          <a:prstGeom prst="rect">
            <a:avLst/>
          </a:prstGeom>
          <a:noFill/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da-DK" sz="1100">
                <a:solidFill>
                  <a:srgbClr val="FFFFFF"/>
                </a:solidFill>
              </a:rPr>
              <a:t>Ole Rømer 1675 – lysets tøven</a:t>
            </a:r>
          </a:p>
          <a:p>
            <a:endParaRPr lang="da-DK" sz="1100">
              <a:solidFill>
                <a:srgbClr val="FFFFFF"/>
              </a:solidFill>
            </a:endParaRPr>
          </a:p>
          <a:p>
            <a:endParaRPr lang="da-DK" sz="1100">
              <a:solidFill>
                <a:srgbClr val="FFFFFF"/>
              </a:solidFill>
            </a:endParaRPr>
          </a:p>
          <a:p>
            <a:endParaRPr lang="da-DK" sz="1100">
              <a:solidFill>
                <a:srgbClr val="FFFFFF"/>
              </a:solidFill>
            </a:endParaRPr>
          </a:p>
          <a:p>
            <a:endParaRPr lang="da-DK" sz="1100">
              <a:solidFill>
                <a:srgbClr val="FFFFFF"/>
              </a:solidFill>
            </a:endParaRPr>
          </a:p>
          <a:p>
            <a:endParaRPr lang="da-DK" sz="1100">
              <a:solidFill>
                <a:srgbClr val="FFFFFF"/>
              </a:solidFill>
            </a:endParaRPr>
          </a:p>
          <a:p>
            <a:endParaRPr lang="da-DK" sz="1100">
              <a:solidFill>
                <a:srgbClr val="FFFFFF"/>
              </a:solidFill>
            </a:endParaRPr>
          </a:p>
          <a:p>
            <a:r>
              <a:rPr lang="da-DK" sz="1100">
                <a:solidFill>
                  <a:srgbClr val="FFFFFF"/>
                </a:solidFill>
              </a:rPr>
              <a:t>Jupiters måner                                                 </a:t>
            </a:r>
          </a:p>
          <a:p>
            <a:pPr marL="0" indent="0">
              <a:buNone/>
            </a:pPr>
            <a:r>
              <a:rPr lang="da-DK" sz="1100">
                <a:solidFill>
                  <a:srgbClr val="FFFFFF"/>
                </a:solidFill>
              </a:rPr>
              <a:t>   Io, Europa, Ganymedes og Callisto     	Jordbanen om Solen og Io's bane 							om Jupiter - omløbstid 42,5 timer </a:t>
            </a:r>
          </a:p>
        </p:txBody>
      </p:sp>
    </p:spTree>
    <p:extLst>
      <p:ext uri="{BB962C8B-B14F-4D97-AF65-F5344CB8AC3E}">
        <p14:creationId xmlns:p14="http://schemas.microsoft.com/office/powerpoint/2010/main" val="18497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Men hvad bevæger lyset sig i? </a:t>
            </a:r>
            <a:br>
              <a:rPr lang="da-DK" dirty="0"/>
            </a:br>
            <a:r>
              <a:rPr lang="da-DK" dirty="0"/>
              <a:t>- </a:t>
            </a:r>
            <a:r>
              <a:rPr lang="da-DK" dirty="0" err="1"/>
              <a:t>æterhypotesen</a:t>
            </a:r>
            <a:br>
              <a:rPr lang="da-DK" dirty="0"/>
            </a:b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953037" y="1815921"/>
            <a:ext cx="780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Påstand: som lyden bevæger sig i luft, sådan bevæger lyset sig i forhold til æteren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53037" y="2562896"/>
            <a:ext cx="6967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Eks, lyd i luft: vindhastigheden er 10 m/s, og lydens fart i luft er 343 m/s:</a:t>
            </a:r>
          </a:p>
          <a:p>
            <a:r>
              <a:rPr lang="da-DK" dirty="0"/>
              <a:t> </a:t>
            </a:r>
          </a:p>
          <a:p>
            <a:r>
              <a:rPr lang="da-DK" dirty="0"/>
              <a:t>lydhastigheden ’med vinden’: 343 m/s + 10 m/s, dvs. 353 m/s. </a:t>
            </a:r>
          </a:p>
          <a:p>
            <a:r>
              <a:rPr lang="da-DK" dirty="0"/>
              <a:t>Og mod vinden: 333 m/s.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953037" y="3979572"/>
            <a:ext cx="10071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Eks, lys i æteren: ’</a:t>
            </a:r>
            <a:r>
              <a:rPr lang="da-DK" dirty="0" err="1"/>
              <a:t>ætervinden</a:t>
            </a:r>
            <a:r>
              <a:rPr lang="da-DK" dirty="0"/>
              <a:t>’ blæser med 50 000 km/s i forhold til Jorden og lysets fart i forhold til æteren er 300 000 km/s: </a:t>
            </a:r>
          </a:p>
          <a:p>
            <a:r>
              <a:rPr lang="da-DK" dirty="0"/>
              <a:t>lysets fart målt på Jorden i retning af </a:t>
            </a:r>
            <a:r>
              <a:rPr lang="da-DK" dirty="0" err="1"/>
              <a:t>ætervinden</a:t>
            </a:r>
            <a:r>
              <a:rPr lang="da-DK" dirty="0"/>
              <a:t>: 300 000 km/s + 50 000 km/s eller 350 000 km/s. </a:t>
            </a:r>
          </a:p>
          <a:p>
            <a:r>
              <a:rPr lang="da-DK" dirty="0"/>
              <a:t>Mod </a:t>
            </a:r>
            <a:r>
              <a:rPr lang="da-DK" dirty="0" err="1"/>
              <a:t>ætervinden</a:t>
            </a:r>
            <a:r>
              <a:rPr lang="da-DK" dirty="0"/>
              <a:t> 250 000 km/s.</a:t>
            </a:r>
          </a:p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953037" y="5456900"/>
            <a:ext cx="617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/>
              <a:t>Dvs. lysets fart er retningsafhængig!</a:t>
            </a:r>
          </a:p>
        </p:txBody>
      </p:sp>
    </p:spTree>
    <p:extLst>
      <p:ext uri="{BB962C8B-B14F-4D97-AF65-F5344CB8AC3E}">
        <p14:creationId xmlns:p14="http://schemas.microsoft.com/office/powerpoint/2010/main" val="275196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Michelson-Morleys forsøg 1887– ingen ætervind!</a:t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5021821" y="5550568"/>
            <a:ext cx="6465286" cy="60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Lysets fart er konstant i alle retninger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(også på forskellige tidspunkter af året)</a:t>
            </a:r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dsholder til indhold 3" descr="https://upload.wikimedia.org/wikipedia/commons/9/94/Michelson-morley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300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</p:spPr>
      </p:pic>
      <p:sp>
        <p:nvSpPr>
          <p:cNvPr id="6" name="Tekstfelt 5"/>
          <p:cNvSpPr txBox="1"/>
          <p:nvPr/>
        </p:nvSpPr>
        <p:spPr>
          <a:xfrm>
            <a:off x="6761408" y="2189408"/>
            <a:ext cx="23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>
                <a:hlinkClick r:id="rId3"/>
              </a:rPr>
              <a:t>M-M-forsøget forklaret</a:t>
            </a:r>
            <a:endParaRPr lang="da-DK"/>
          </a:p>
        </p:txBody>
      </p:sp>
      <p:sp>
        <p:nvSpPr>
          <p:cNvPr id="7" name="Tekstfelt 6"/>
          <p:cNvSpPr txBox="1"/>
          <p:nvPr/>
        </p:nvSpPr>
        <p:spPr>
          <a:xfrm>
            <a:off x="6761408" y="3057460"/>
            <a:ext cx="195919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/>
              <a:t>Video 4 min 40 sek</a:t>
            </a:r>
          </a:p>
          <a:p>
            <a:pPr>
              <a:spcAft>
                <a:spcPts val="600"/>
              </a:spcAft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009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 b="1">
                <a:solidFill>
                  <a:schemeClr val="accent1"/>
                </a:solidFill>
              </a:rPr>
              <a:t>Einsteins specielle teori 1905:</a:t>
            </a:r>
            <a:br>
              <a:rPr lang="da-DK">
                <a:solidFill>
                  <a:schemeClr val="accent1"/>
                </a:solidFill>
              </a:rPr>
            </a:br>
            <a:endParaRPr lang="da-DK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da-DK" sz="2400" b="1"/>
              <a:t>A) Fysikkens love har samme matematiske form i alle inertialsystemer</a:t>
            </a:r>
          </a:p>
          <a:p>
            <a:r>
              <a:rPr lang="da-DK" sz="2400" b="1"/>
              <a:t>B) Lysets fart er den samme uanset hvilket inertialsystem vi bruger (dvs. æteren er ude)</a:t>
            </a:r>
          </a:p>
          <a:p>
            <a:pPr marL="0" indent="0">
              <a:buNone/>
            </a:pPr>
            <a:r>
              <a:rPr lang="da-DK" sz="2400"/>
              <a:t>   </a:t>
            </a:r>
          </a:p>
          <a:p>
            <a:pPr marL="0" indent="0">
              <a:buNone/>
            </a:pPr>
            <a:r>
              <a:rPr lang="da-DK" sz="2400"/>
              <a:t>Lyset kan ikke indhentes – end ikke med bare 1%! I modsætning til lyd</a:t>
            </a:r>
          </a:p>
          <a:p>
            <a:pPr marL="0" indent="0">
              <a:buNone/>
            </a:pPr>
            <a:r>
              <a:rPr lang="da-DK" sz="2400"/>
              <a:t>(Inertialsystem: et ikke-accelereret beskrivelsessystem med faste akseretninger i forhold til de fjerne stjerner)</a:t>
            </a:r>
          </a:p>
          <a:p>
            <a:endParaRPr lang="da-DK" sz="2400"/>
          </a:p>
          <a:p>
            <a:endParaRPr lang="da-DK" sz="2400"/>
          </a:p>
        </p:txBody>
      </p:sp>
    </p:spTree>
    <p:extLst>
      <p:ext uri="{BB962C8B-B14F-4D97-AF65-F5344CB8AC3E}">
        <p14:creationId xmlns:p14="http://schemas.microsoft.com/office/powerpoint/2010/main" val="345494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Einsteins teori, nogle konsekvenser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pPr lvl="0"/>
                <a:r>
                  <a:rPr lang="da-DK" sz="2400"/>
                  <a:t>Lysets fart</a:t>
                </a:r>
                <a:r>
                  <a:rPr lang="da-DK" sz="2400" i="1"/>
                  <a:t> c</a:t>
                </a:r>
                <a:r>
                  <a:rPr lang="da-DK" sz="2400"/>
                  <a:t> er den maksimale fart for både signaler og materielle genstande</a:t>
                </a:r>
              </a:p>
              <a:p>
                <a:pPr lvl="0"/>
                <a:r>
                  <a:rPr lang="da-DK" sz="2400"/>
                  <a:t>Tidsforlængelse: tiden går langsommere på et ur, der er i bevægelse</a:t>
                </a:r>
              </a:p>
              <a:p>
                <a:pPr lvl="0"/>
                <a:r>
                  <a:rPr lang="da-DK" sz="2400"/>
                  <a:t>Længdeforkortelse: genstande, der bevæger sig, forkortes i bevægelsesretningen</a:t>
                </a:r>
              </a:p>
              <a:p>
                <a:pPr lvl="0"/>
                <a:r>
                  <a:rPr lang="da-DK" sz="2400"/>
                  <a:t>Samtidighed er relativ</a:t>
                </a:r>
              </a:p>
              <a:p>
                <a:pPr lvl="0"/>
                <a:r>
                  <a:rPr lang="da-DK" sz="2400"/>
                  <a:t>Hastighedssammensætning: hastigheder lægges ikke sammen ved den normale additionsregel</a:t>
                </a:r>
              </a:p>
              <a:p>
                <a:pPr lvl="0"/>
                <a:r>
                  <a:rPr lang="da-DK" sz="2400"/>
                  <a:t>Masseforøgelse - partikler bliver tungere når de bevæger sig</a:t>
                </a:r>
              </a:p>
              <a:p>
                <a:r>
                  <a:rPr lang="da-DK" sz="2400"/>
                  <a:t>Masse og energi er ækvivalente: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a-DK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400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a-DK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a-DK" sz="2400"/>
              </a:p>
              <a:p>
                <a:endParaRPr lang="da-DK" sz="240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242" t="-5068" r="-229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5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1080</Words>
  <Application>Microsoft Office PowerPoint</Application>
  <PresentationFormat>Widescreen</PresentationFormat>
  <Paragraphs>142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Office-tema</vt:lpstr>
      <vt:lpstr>Relativitetsteorier - masterclass</vt:lpstr>
      <vt:lpstr>1. Modul - oversigt</vt:lpstr>
      <vt:lpstr>Hvad er relativitetsteori og relativitetsprincippet? </vt:lpstr>
      <vt:lpstr>Galilei-oversættelsen</vt:lpstr>
      <vt:lpstr>Lysets bevægelse</vt:lpstr>
      <vt:lpstr>Men hvad bevæger lyset sig i?  - æterhypotesen </vt:lpstr>
      <vt:lpstr> Michelson-Morleys forsøg 1887– ingen ætervind! </vt:lpstr>
      <vt:lpstr>Einsteins specielle teori 1905: </vt:lpstr>
      <vt:lpstr>Einsteins teori, nogle konsekvenser</vt:lpstr>
      <vt:lpstr>Relativistisk hastighedsaddition</vt:lpstr>
      <vt:lpstr>Relativistisk tidsforlængelse - gammafaktor!</vt:lpstr>
      <vt:lpstr>Stavuret – i bevægelse</vt:lpstr>
      <vt:lpstr>Tidsforlængelse – gammafaktor (γ)</vt:lpstr>
      <vt:lpstr>Graf for gamma-faktor (Lorenz-faktor)</vt:lpstr>
      <vt:lpstr>Samtidighed er (også) relativ</vt:lpstr>
      <vt:lpstr>Samtidighed</vt:lpstr>
      <vt:lpstr>Længder er (også) relative</vt:lpstr>
      <vt:lpstr>Objekter forkortes i bevægelsesretningen </vt:lpstr>
      <vt:lpstr>Tvillinge-’paradokset’</vt:lpstr>
      <vt:lpstr>Eksperimenter med høj gammafaktor</vt:lpstr>
      <vt:lpstr>Muoner fra toppen af atmosfæren</vt:lpstr>
      <vt:lpstr>Flere paradokser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Relativitetsteorier - masterclass</dc:title>
  <dc:creator>Børge Nielsen</dc:creator>
  <cp:lastModifiedBy>Børge Nielsen</cp:lastModifiedBy>
  <cp:revision>1</cp:revision>
  <dcterms:created xsi:type="dcterms:W3CDTF">2020-01-07T21:33:08Z</dcterms:created>
  <dcterms:modified xsi:type="dcterms:W3CDTF">2020-01-08T10:27:06Z</dcterms:modified>
</cp:coreProperties>
</file>